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080625" cy="5670550"/>
  <p:notesSz cx="10080625" cy="56705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75">
          <p15:clr>
            <a:srgbClr val="A4A3A4"/>
          </p15:clr>
        </p15:guide>
        <p15:guide id="2" orient="horz" pos="17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864" y="82"/>
      </p:cViewPr>
      <p:guideLst>
        <p:guide pos="3175"/>
        <p:guide orient="horz" pos="17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omyśln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49F4D9B4-D315-47B2-A0CD-6BE6726D9028}" type="slidenum">
              <a:r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Domyśln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55A0BBEE-8666-4AE6-B97A-4397A90D5E9E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 bwMode="auto"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 bwMode="auto"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 bwMode="auto"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 bwMode="auto"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  <a:defRPr/>
            </a:pPr>
            <a:fld id="{C4479C06-7084-470C-9DCF-FBE661E3E7FE}" type="slidenum"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subTitle"/>
          </p:nvPr>
        </p:nvSpPr>
        <p:spPr bwMode="auto">
          <a:xfrm>
            <a:off x="540000" y="1419840"/>
            <a:ext cx="9071640" cy="3592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pl-PL" sz="2200" b="0" strike="noStrike" spc="-1">
                <a:solidFill>
                  <a:srgbClr val="000000"/>
                </a:solidFill>
                <a:latin typeface="Arial Black"/>
              </a:rPr>
              <a:t>Zagraniczna mobilność edukacyjna uczniów i absolwentów oraz kadry kształcenia zawodowego” w ramach programu Fundusze Europejskie dla Rozwoju Społecznego 2021-2027 współfinansowanego ze środków Europejskiego Funduszu Społecznego Plus.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pl-PL" sz="2200" b="0" strike="noStrike" spc="-1">
                <a:solidFill>
                  <a:srgbClr val="000000"/>
                </a:solidFill>
                <a:latin typeface="Arial Black"/>
              </a:rPr>
              <a:t>na zasadach programu Erasmus+.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283"/>
              </a:spcBef>
              <a:defRPr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Tytuł: „Staże uczniów ZSZ nr 1 w przedsiębiorstwach zagranicznych sposobem na rozwijanie przedsiębiorczości”</a:t>
            </a:r>
          </a:p>
          <a:p>
            <a:pPr algn="ctr">
              <a:spcBef>
                <a:spcPts val="283"/>
              </a:spcBef>
              <a:defRPr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Projekt nr 2023-1-PL01-KA122-VET-000143894 </a:t>
            </a:r>
          </a:p>
        </p:txBody>
      </p:sp>
      <p:pic>
        <p:nvPicPr>
          <p:cNvPr id="10" name="Obraz 9"/>
          <p:cNvPicPr/>
          <p:nvPr/>
        </p:nvPicPr>
        <p:blipFill>
          <a:blip r:embed="rId2"/>
          <a:stretch/>
        </p:blipFill>
        <p:spPr bwMode="auto">
          <a:xfrm>
            <a:off x="540000" y="180000"/>
            <a:ext cx="9029880" cy="126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 bwMode="auto">
          <a:xfrm>
            <a:off x="458640" y="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Wizyta w BioParc Valencia</a:t>
            </a:r>
          </a:p>
        </p:txBody>
      </p:sp>
      <p:pic>
        <p:nvPicPr>
          <p:cNvPr id="61" name="Obraz 6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479680" y="2583360"/>
            <a:ext cx="3893040" cy="2919600"/>
          </a:xfrm>
          <a:prstGeom prst="rect">
            <a:avLst/>
          </a:prstGeom>
          <a:ln w="0">
            <a:noFill/>
          </a:ln>
        </p:spPr>
      </p:pic>
      <p:pic>
        <p:nvPicPr>
          <p:cNvPr id="62" name="Obraz 6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49400" y="226080"/>
            <a:ext cx="1491120" cy="1987920"/>
          </a:xfrm>
          <a:prstGeom prst="rect">
            <a:avLst/>
          </a:prstGeom>
          <a:ln w="0">
            <a:noFill/>
          </a:ln>
        </p:spPr>
      </p:pic>
      <p:pic>
        <p:nvPicPr>
          <p:cNvPr id="63" name="Obraz 6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0720" y="2517120"/>
            <a:ext cx="2307600" cy="3076920"/>
          </a:xfrm>
          <a:prstGeom prst="rect">
            <a:avLst/>
          </a:prstGeom>
          <a:ln w="0">
            <a:noFill/>
          </a:ln>
        </p:spPr>
      </p:pic>
      <p:pic>
        <p:nvPicPr>
          <p:cNvPr id="64" name="Obraz 6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1200" y="672840"/>
            <a:ext cx="1780560" cy="2177280"/>
          </a:xfrm>
          <a:prstGeom prst="rect">
            <a:avLst/>
          </a:prstGeom>
          <a:ln w="0">
            <a:noFill/>
          </a:ln>
        </p:spPr>
      </p:pic>
      <p:pic>
        <p:nvPicPr>
          <p:cNvPr id="65" name="Obraz 6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95720" y="2691000"/>
            <a:ext cx="2498400" cy="2855160"/>
          </a:xfrm>
          <a:prstGeom prst="rect">
            <a:avLst/>
          </a:prstGeom>
          <a:ln w="0">
            <a:noFill/>
          </a:ln>
        </p:spPr>
      </p:pic>
      <p:pic>
        <p:nvPicPr>
          <p:cNvPr id="66" name="Obraz 65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083280" y="946440"/>
            <a:ext cx="1712160" cy="2283120"/>
          </a:xfrm>
          <a:prstGeom prst="rect">
            <a:avLst/>
          </a:prstGeom>
          <a:ln w="0">
            <a:noFill/>
          </a:ln>
        </p:spPr>
      </p:pic>
      <p:pic>
        <p:nvPicPr>
          <p:cNvPr id="67" name="Obraz 66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640520" y="838440"/>
            <a:ext cx="1785960" cy="2381400"/>
          </a:xfrm>
          <a:prstGeom prst="rect">
            <a:avLst/>
          </a:prstGeom>
          <a:ln w="0">
            <a:noFill/>
          </a:ln>
        </p:spPr>
      </p:pic>
      <p:pic>
        <p:nvPicPr>
          <p:cNvPr id="68" name="Obraz 67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68"/>
          <a:stretch/>
        </p:blipFill>
        <p:spPr bwMode="auto">
          <a:xfrm>
            <a:off x="3596760" y="867600"/>
            <a:ext cx="2307240" cy="1812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 bwMode="auto">
          <a:xfrm>
            <a:off x="-388080" y="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pl-PL" sz="4000" b="0" strike="noStrike" spc="-1">
                <a:solidFill>
                  <a:srgbClr val="000000"/>
                </a:solidFill>
                <a:latin typeface="Arial"/>
              </a:rPr>
              <a:t>Plaża La Malva-rosa i La Patacona</a:t>
            </a:r>
          </a:p>
        </p:txBody>
      </p:sp>
      <p:pic>
        <p:nvPicPr>
          <p:cNvPr id="70" name="Obraz 6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933560" y="1016640"/>
            <a:ext cx="1704960" cy="2279160"/>
          </a:xfrm>
          <a:prstGeom prst="rect">
            <a:avLst/>
          </a:prstGeom>
          <a:ln w="0">
            <a:noFill/>
          </a:ln>
        </p:spPr>
      </p:pic>
      <p:pic>
        <p:nvPicPr>
          <p:cNvPr id="71" name="Obraz 7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 rot="16199999">
            <a:off x="964440" y="2653200"/>
            <a:ext cx="1906920" cy="3390480"/>
          </a:xfrm>
          <a:prstGeom prst="rect">
            <a:avLst/>
          </a:prstGeom>
          <a:ln w="0">
            <a:noFill/>
          </a:ln>
        </p:spPr>
      </p:pic>
      <p:pic>
        <p:nvPicPr>
          <p:cNvPr id="72" name="Obraz 7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825000" y="3428640"/>
            <a:ext cx="2759400" cy="2069640"/>
          </a:xfrm>
          <a:prstGeom prst="rect">
            <a:avLst/>
          </a:prstGeom>
          <a:ln w="0">
            <a:noFill/>
          </a:ln>
        </p:spPr>
      </p:pic>
      <p:pic>
        <p:nvPicPr>
          <p:cNvPr id="73" name="Obraz 7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998039" y="2154240"/>
            <a:ext cx="2585160" cy="3447000"/>
          </a:xfrm>
          <a:prstGeom prst="rect">
            <a:avLst/>
          </a:prstGeom>
          <a:ln w="0">
            <a:noFill/>
          </a:ln>
        </p:spPr>
      </p:pic>
      <p:pic>
        <p:nvPicPr>
          <p:cNvPr id="74" name="Obraz 73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5840" y="998640"/>
            <a:ext cx="1716480" cy="2288880"/>
          </a:xfrm>
          <a:prstGeom prst="rect">
            <a:avLst/>
          </a:prstGeom>
          <a:ln w="0">
            <a:noFill/>
          </a:ln>
        </p:spPr>
      </p:pic>
      <p:pic>
        <p:nvPicPr>
          <p:cNvPr id="75" name="Obraz 74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224560" y="113040"/>
            <a:ext cx="1436400" cy="1915560"/>
          </a:xfrm>
          <a:prstGeom prst="rect">
            <a:avLst/>
          </a:prstGeom>
          <a:ln w="0">
            <a:noFill/>
          </a:ln>
        </p:spPr>
      </p:pic>
      <p:pic>
        <p:nvPicPr>
          <p:cNvPr id="76" name="Obraz 75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779640" y="959760"/>
            <a:ext cx="3116519" cy="2331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 bwMode="auto">
          <a:xfrm>
            <a:off x="-728280" y="129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Czas wolny</a:t>
            </a:r>
          </a:p>
        </p:txBody>
      </p:sp>
      <p:pic>
        <p:nvPicPr>
          <p:cNvPr id="78" name="Obraz 7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228360" y="2699640"/>
            <a:ext cx="1851120" cy="2468160"/>
          </a:xfrm>
          <a:prstGeom prst="rect">
            <a:avLst/>
          </a:prstGeom>
          <a:ln w="0">
            <a:noFill/>
          </a:ln>
        </p:spPr>
      </p:pic>
      <p:pic>
        <p:nvPicPr>
          <p:cNvPr id="79" name="Obraz 7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838320" y="2562840"/>
            <a:ext cx="2148840" cy="2865240"/>
          </a:xfrm>
          <a:prstGeom prst="rect">
            <a:avLst/>
          </a:prstGeom>
          <a:ln w="0">
            <a:noFill/>
          </a:ln>
        </p:spPr>
      </p:pic>
      <p:pic>
        <p:nvPicPr>
          <p:cNvPr id="80" name="Obraz 7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184960" y="2872080"/>
            <a:ext cx="1740600" cy="2320920"/>
          </a:xfrm>
          <a:prstGeom prst="rect">
            <a:avLst/>
          </a:prstGeom>
          <a:ln w="0">
            <a:noFill/>
          </a:ln>
        </p:spPr>
      </p:pic>
      <p:pic>
        <p:nvPicPr>
          <p:cNvPr id="81" name="Obraz 8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132200" y="2441519"/>
            <a:ext cx="2336040" cy="3114720"/>
          </a:xfrm>
          <a:prstGeom prst="rect">
            <a:avLst/>
          </a:prstGeom>
          <a:ln w="0">
            <a:noFill/>
          </a:ln>
        </p:spPr>
      </p:pic>
      <p:pic>
        <p:nvPicPr>
          <p:cNvPr id="82" name="Obraz 81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282880" y="301680"/>
            <a:ext cx="1621440" cy="2162160"/>
          </a:xfrm>
          <a:prstGeom prst="rect">
            <a:avLst/>
          </a:prstGeom>
          <a:ln w="0">
            <a:noFill/>
          </a:ln>
        </p:spPr>
      </p:pic>
      <p:pic>
        <p:nvPicPr>
          <p:cNvPr id="83" name="Obraz 82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40120" y="105480"/>
            <a:ext cx="2148480" cy="2864880"/>
          </a:xfrm>
          <a:prstGeom prst="rect">
            <a:avLst/>
          </a:prstGeom>
          <a:ln w="0">
            <a:noFill/>
          </a:ln>
        </p:spPr>
      </p:pic>
      <p:pic>
        <p:nvPicPr>
          <p:cNvPr id="84" name="Obraz 83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253840" y="213120"/>
            <a:ext cx="2825640" cy="2119320"/>
          </a:xfrm>
          <a:prstGeom prst="rect">
            <a:avLst/>
          </a:prstGeom>
          <a:ln w="0">
            <a:noFill/>
          </a:ln>
        </p:spPr>
      </p:pic>
      <p:sp>
        <p:nvSpPr>
          <p:cNvPr id="85" name="pole tekstowe 84"/>
          <p:cNvSpPr txBox="1"/>
          <p:nvPr/>
        </p:nvSpPr>
        <p:spPr bwMode="auto">
          <a:xfrm>
            <a:off x="2388600" y="801360"/>
            <a:ext cx="3069000" cy="171575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defRPr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Po pracy czas wolny spędzaliśmy głównie na wspólnych wyjściach m.in. na plażę, stare miasto oraz na wspólnym gotowaniu.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6" name="Obraz 8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447400" y="2646360"/>
            <a:ext cx="1553759" cy="2039400"/>
          </a:xfrm>
          <a:prstGeom prst="rect">
            <a:avLst/>
          </a:prstGeom>
          <a:ln w="0">
            <a:noFill/>
          </a:ln>
        </p:spPr>
      </p:pic>
      <p:pic>
        <p:nvPicPr>
          <p:cNvPr id="87" name="Obraz 8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746920" y="150480"/>
            <a:ext cx="1239120" cy="2202840"/>
          </a:xfrm>
          <a:prstGeom prst="rect">
            <a:avLst/>
          </a:prstGeom>
          <a:ln w="0">
            <a:noFill/>
          </a:ln>
        </p:spPr>
      </p:pic>
      <p:pic>
        <p:nvPicPr>
          <p:cNvPr id="88" name="Obraz 8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579560" y="241920"/>
            <a:ext cx="1967400" cy="2623320"/>
          </a:xfrm>
          <a:prstGeom prst="rect">
            <a:avLst/>
          </a:prstGeom>
          <a:ln w="0">
            <a:noFill/>
          </a:ln>
        </p:spPr>
      </p:pic>
      <p:pic>
        <p:nvPicPr>
          <p:cNvPr id="89" name="Obraz 8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674400" y="2857680"/>
            <a:ext cx="1939320" cy="2585880"/>
          </a:xfrm>
          <a:prstGeom prst="rect">
            <a:avLst/>
          </a:prstGeom>
          <a:ln w="0">
            <a:noFill/>
          </a:ln>
        </p:spPr>
      </p:pic>
      <p:pic>
        <p:nvPicPr>
          <p:cNvPr id="90" name="Obraz 89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755039" y="121320"/>
            <a:ext cx="1893600" cy="2525040"/>
          </a:xfrm>
          <a:prstGeom prst="rect">
            <a:avLst/>
          </a:prstGeom>
          <a:ln w="0">
            <a:noFill/>
          </a:ln>
        </p:spPr>
      </p:pic>
      <p:pic>
        <p:nvPicPr>
          <p:cNvPr id="91" name="Obraz 90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184840" y="2367000"/>
            <a:ext cx="4309200" cy="3231720"/>
          </a:xfrm>
          <a:prstGeom prst="rect">
            <a:avLst/>
          </a:prstGeom>
          <a:ln w="0">
            <a:noFill/>
          </a:ln>
        </p:spPr>
      </p:pic>
      <p:pic>
        <p:nvPicPr>
          <p:cNvPr id="92" name="Obraz 91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553120" y="151200"/>
            <a:ext cx="1899360" cy="2532240"/>
          </a:xfrm>
          <a:prstGeom prst="rect">
            <a:avLst/>
          </a:prstGeom>
          <a:ln w="0">
            <a:noFill/>
          </a:ln>
        </p:spPr>
      </p:pic>
      <p:pic>
        <p:nvPicPr>
          <p:cNvPr id="93" name="Obraz 92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47680" y="3015720"/>
            <a:ext cx="1937160" cy="2583000"/>
          </a:xfrm>
          <a:prstGeom prst="rect">
            <a:avLst/>
          </a:prstGeom>
          <a:ln w="0">
            <a:noFill/>
          </a:ln>
        </p:spPr>
      </p:pic>
      <p:pic>
        <p:nvPicPr>
          <p:cNvPr id="94" name="Obraz 93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00600" y="120600"/>
            <a:ext cx="2086560" cy="2782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 bwMode="auto">
          <a:xfrm>
            <a:off x="2212560" y="111600"/>
            <a:ext cx="7758720" cy="102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pl-PL" sz="3600" b="0" strike="noStrike" spc="-1">
                <a:solidFill>
                  <a:srgbClr val="000000"/>
                </a:solidFill>
                <a:latin typeface="Arial"/>
              </a:rPr>
              <a:t>Las Fallas czyli hiszpańskie święto ognia</a:t>
            </a: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 bwMode="auto">
          <a:xfrm>
            <a:off x="6108120" y="1266120"/>
            <a:ext cx="3840120" cy="123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500" lnSpcReduction="10000"/>
          </a:bodyPr>
          <a:lstStyle/>
          <a:p>
            <a:pPr marL="432000" indent="0">
              <a:spcBef>
                <a:spcPts val="1190"/>
              </a:spcBef>
              <a:spcAft>
                <a:spcPts val="992"/>
              </a:spcAft>
              <a:buNone/>
              <a:defRPr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Podczas naszych praktyk odbywało się święto Las Fallas – jedno z największych i najbardziej widowiskowych wydarzeń w Hiszpanii. Mieliśmy okazję zobaczyć, jak ogromne figury płonęły podczas finału na ulicach Walencji. </a:t>
            </a:r>
          </a:p>
        </p:txBody>
      </p:sp>
      <p:pic>
        <p:nvPicPr>
          <p:cNvPr id="97" name="Obraz 9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720760" y="2728800"/>
            <a:ext cx="1967400" cy="2623320"/>
          </a:xfrm>
          <a:prstGeom prst="rect">
            <a:avLst/>
          </a:prstGeom>
          <a:ln w="0">
            <a:noFill/>
          </a:ln>
        </p:spPr>
      </p:pic>
      <p:pic>
        <p:nvPicPr>
          <p:cNvPr id="98" name="Obraz 9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929720" y="2651760"/>
            <a:ext cx="2025360" cy="2700360"/>
          </a:xfrm>
          <a:prstGeom prst="rect">
            <a:avLst/>
          </a:prstGeom>
          <a:ln w="0">
            <a:noFill/>
          </a:ln>
        </p:spPr>
      </p:pic>
      <p:pic>
        <p:nvPicPr>
          <p:cNvPr id="99" name="Obraz 9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79640" y="111600"/>
            <a:ext cx="2309040" cy="4105080"/>
          </a:xfrm>
          <a:prstGeom prst="rect">
            <a:avLst/>
          </a:prstGeom>
          <a:ln w="0">
            <a:noFill/>
          </a:ln>
        </p:spPr>
      </p:pic>
      <p:pic>
        <p:nvPicPr>
          <p:cNvPr id="100" name="Obraz 9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132200" y="2842200"/>
            <a:ext cx="2058120" cy="2744280"/>
          </a:xfrm>
          <a:prstGeom prst="rect">
            <a:avLst/>
          </a:prstGeom>
          <a:ln w="0">
            <a:noFill/>
          </a:ln>
        </p:spPr>
      </p:pic>
      <p:pic>
        <p:nvPicPr>
          <p:cNvPr id="101" name="Obraz 100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445920" y="1135800"/>
            <a:ext cx="2155680" cy="3832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 bwMode="auto">
          <a:xfrm>
            <a:off x="806400" y="9000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1190"/>
              </a:spcBef>
              <a:spcAft>
                <a:spcPts val="992"/>
              </a:spcAft>
              <a:buNone/>
              <a:defRPr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Pokaz flamenco – hiszpańska pasja na żywo </a:t>
            </a:r>
          </a:p>
        </p:txBody>
      </p:sp>
      <p:pic>
        <p:nvPicPr>
          <p:cNvPr id="103" name="Obraz 10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7240" y="3386519"/>
            <a:ext cx="4519800" cy="2139480"/>
          </a:xfrm>
          <a:prstGeom prst="rect">
            <a:avLst/>
          </a:prstGeom>
          <a:ln w="0">
            <a:noFill/>
          </a:ln>
        </p:spPr>
      </p:pic>
      <p:pic>
        <p:nvPicPr>
          <p:cNvPr id="104" name="Obraz 10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50"/>
          <a:stretch/>
        </p:blipFill>
        <p:spPr bwMode="auto">
          <a:xfrm>
            <a:off x="3016080" y="816480"/>
            <a:ext cx="3870360" cy="2291040"/>
          </a:xfrm>
          <a:prstGeom prst="rect">
            <a:avLst/>
          </a:prstGeom>
          <a:ln w="0">
            <a:noFill/>
          </a:ln>
        </p:spPr>
      </p:pic>
      <p:pic>
        <p:nvPicPr>
          <p:cNvPr id="105" name="Obraz 10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63480" y="796680"/>
            <a:ext cx="1755720" cy="2385720"/>
          </a:xfrm>
          <a:prstGeom prst="rect">
            <a:avLst/>
          </a:prstGeom>
          <a:ln w="0">
            <a:noFill/>
          </a:ln>
        </p:spPr>
      </p:pic>
      <p:pic>
        <p:nvPicPr>
          <p:cNvPr id="106" name="Obraz 10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94040" y="3310920"/>
            <a:ext cx="3034080" cy="2275560"/>
          </a:xfrm>
          <a:prstGeom prst="rect">
            <a:avLst/>
          </a:prstGeom>
          <a:ln w="0">
            <a:noFill/>
          </a:ln>
        </p:spPr>
      </p:pic>
      <p:pic>
        <p:nvPicPr>
          <p:cNvPr id="107" name="Obraz 106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544520" y="853920"/>
            <a:ext cx="2265840" cy="4028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Zwiedzanie Starego Miasta z przewodnikiem</a:t>
            </a:r>
          </a:p>
        </p:txBody>
      </p:sp>
      <p:pic>
        <p:nvPicPr>
          <p:cNvPr id="109" name="Obraz 10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906440" y="2657160"/>
            <a:ext cx="2161800" cy="2882880"/>
          </a:xfrm>
          <a:prstGeom prst="rect">
            <a:avLst/>
          </a:prstGeom>
          <a:ln w="0">
            <a:noFill/>
          </a:ln>
        </p:spPr>
      </p:pic>
      <p:pic>
        <p:nvPicPr>
          <p:cNvPr id="110" name="Obraz 10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543800" y="2624760"/>
            <a:ext cx="2192760" cy="2923920"/>
          </a:xfrm>
          <a:prstGeom prst="rect">
            <a:avLst/>
          </a:prstGeom>
          <a:ln w="0">
            <a:noFill/>
          </a:ln>
        </p:spPr>
      </p:pic>
      <p:pic>
        <p:nvPicPr>
          <p:cNvPr id="111" name="Obraz 1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880" y="2783160"/>
            <a:ext cx="4218120" cy="2823480"/>
          </a:xfrm>
          <a:prstGeom prst="rect">
            <a:avLst/>
          </a:prstGeom>
          <a:ln w="0">
            <a:noFill/>
          </a:ln>
        </p:spPr>
      </p:pic>
      <p:pic>
        <p:nvPicPr>
          <p:cNvPr id="112" name="Obraz 111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7440" y="1126080"/>
            <a:ext cx="3605760" cy="2199960"/>
          </a:xfrm>
          <a:prstGeom prst="rect">
            <a:avLst/>
          </a:prstGeom>
          <a:ln w="0">
            <a:noFill/>
          </a:ln>
        </p:spPr>
      </p:pic>
      <p:pic>
        <p:nvPicPr>
          <p:cNvPr id="113" name="Obraz 112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26720" y="1065600"/>
            <a:ext cx="1558800" cy="2078640"/>
          </a:xfrm>
          <a:prstGeom prst="rect">
            <a:avLst/>
          </a:prstGeom>
          <a:ln w="0">
            <a:noFill/>
          </a:ln>
        </p:spPr>
      </p:pic>
      <p:pic>
        <p:nvPicPr>
          <p:cNvPr id="114" name="Obraz 113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5480" y="1020240"/>
            <a:ext cx="3499920" cy="2286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 bwMode="auto">
          <a:xfrm>
            <a:off x="-4788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Wycieczka rowerowa po urokliwych uliczkach Walencji</a:t>
            </a:r>
          </a:p>
        </p:txBody>
      </p:sp>
      <p:pic>
        <p:nvPicPr>
          <p:cNvPr id="116" name="Obraz 11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33080" y="687960"/>
            <a:ext cx="1465920" cy="1991880"/>
          </a:xfrm>
          <a:prstGeom prst="rect">
            <a:avLst/>
          </a:prstGeom>
          <a:ln w="0">
            <a:noFill/>
          </a:ln>
        </p:spPr>
      </p:pic>
      <p:pic>
        <p:nvPicPr>
          <p:cNvPr id="117" name="Obraz 11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6240" y="2993400"/>
            <a:ext cx="2147040" cy="2592720"/>
          </a:xfrm>
          <a:prstGeom prst="rect">
            <a:avLst/>
          </a:prstGeom>
          <a:ln w="0">
            <a:noFill/>
          </a:ln>
        </p:spPr>
      </p:pic>
      <p:pic>
        <p:nvPicPr>
          <p:cNvPr id="118" name="Obraz 11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8880" y="2781720"/>
            <a:ext cx="2381760" cy="2718360"/>
          </a:xfrm>
          <a:prstGeom prst="rect">
            <a:avLst/>
          </a:prstGeom>
          <a:ln w="0">
            <a:noFill/>
          </a:ln>
        </p:spPr>
      </p:pic>
      <p:pic>
        <p:nvPicPr>
          <p:cNvPr id="119" name="Obraz 11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14960" y="2872440"/>
            <a:ext cx="1926720" cy="2403720"/>
          </a:xfrm>
          <a:prstGeom prst="rect">
            <a:avLst/>
          </a:prstGeom>
          <a:ln w="0">
            <a:noFill/>
          </a:ln>
        </p:spPr>
      </p:pic>
      <p:pic>
        <p:nvPicPr>
          <p:cNvPr id="120" name="Obraz 119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31280" y="914400"/>
            <a:ext cx="2517120" cy="3356280"/>
          </a:xfrm>
          <a:prstGeom prst="rect">
            <a:avLst/>
          </a:prstGeom>
          <a:ln w="0">
            <a:noFill/>
          </a:ln>
        </p:spPr>
      </p:pic>
      <p:pic>
        <p:nvPicPr>
          <p:cNvPr id="121" name="Obraz 120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0640" y="922320"/>
            <a:ext cx="2567160" cy="2057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 bwMode="auto">
          <a:xfrm>
            <a:off x="-131040" y="126108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Spotkania w </a:t>
            </a:r>
            <a:br>
              <a:rPr sz="4400"/>
            </a:b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ESMOVII</a:t>
            </a:r>
          </a:p>
        </p:txBody>
      </p:sp>
      <p:pic>
        <p:nvPicPr>
          <p:cNvPr id="123" name="Obraz 12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1800" y="3144600"/>
            <a:ext cx="3463920" cy="2441880"/>
          </a:xfrm>
          <a:prstGeom prst="rect">
            <a:avLst/>
          </a:prstGeom>
          <a:ln w="0">
            <a:noFill/>
          </a:ln>
        </p:spPr>
      </p:pic>
      <p:pic>
        <p:nvPicPr>
          <p:cNvPr id="124" name="Obraz 12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585480" y="113040"/>
            <a:ext cx="2123280" cy="2831040"/>
          </a:xfrm>
          <a:prstGeom prst="rect">
            <a:avLst/>
          </a:prstGeom>
          <a:ln w="0">
            <a:noFill/>
          </a:ln>
        </p:spPr>
      </p:pic>
      <p:pic>
        <p:nvPicPr>
          <p:cNvPr id="125" name="Obraz 12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71960" y="181440"/>
            <a:ext cx="2121120" cy="3706560"/>
          </a:xfrm>
          <a:prstGeom prst="rect">
            <a:avLst/>
          </a:prstGeom>
          <a:ln w="0">
            <a:noFill/>
          </a:ln>
        </p:spPr>
      </p:pic>
      <p:pic>
        <p:nvPicPr>
          <p:cNvPr id="126" name="Obraz 12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479360" y="2252520"/>
            <a:ext cx="2381400" cy="3175200"/>
          </a:xfrm>
          <a:prstGeom prst="rect">
            <a:avLst/>
          </a:prstGeom>
          <a:ln w="0">
            <a:noFill/>
          </a:ln>
        </p:spPr>
      </p:pic>
      <p:pic>
        <p:nvPicPr>
          <p:cNvPr id="127" name="Obraz 126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51200" y="2909880"/>
            <a:ext cx="3467519" cy="2600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8" name="Obraz 12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59" y="3715920"/>
            <a:ext cx="4152960" cy="1832400"/>
          </a:xfrm>
          <a:prstGeom prst="rect">
            <a:avLst/>
          </a:prstGeom>
          <a:ln w="0">
            <a:noFill/>
          </a:ln>
        </p:spPr>
      </p:pic>
      <p:pic>
        <p:nvPicPr>
          <p:cNvPr id="129" name="Obraz 12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195520" y="151560"/>
            <a:ext cx="3921120" cy="2933280"/>
          </a:xfrm>
          <a:prstGeom prst="rect">
            <a:avLst/>
          </a:prstGeom>
          <a:ln w="0">
            <a:noFill/>
          </a:ln>
        </p:spPr>
      </p:pic>
      <p:pic>
        <p:nvPicPr>
          <p:cNvPr id="130" name="Obraz 12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418080" y="2894760"/>
            <a:ext cx="3488040" cy="2616120"/>
          </a:xfrm>
          <a:prstGeom prst="rect">
            <a:avLst/>
          </a:prstGeom>
          <a:ln w="0">
            <a:noFill/>
          </a:ln>
        </p:spPr>
      </p:pic>
      <p:pic>
        <p:nvPicPr>
          <p:cNvPr id="131" name="Obraz 13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57040" y="226080"/>
            <a:ext cx="4347000" cy="3260160"/>
          </a:xfrm>
          <a:prstGeom prst="rect">
            <a:avLst/>
          </a:prstGeom>
          <a:ln w="0">
            <a:noFill/>
          </a:ln>
        </p:spPr>
      </p:pic>
      <p:pic>
        <p:nvPicPr>
          <p:cNvPr id="132" name="Obraz 131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365360" y="3114000"/>
            <a:ext cx="1887840" cy="251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 bwMode="auto">
          <a:xfrm>
            <a:off x="864000" y="360000"/>
            <a:ext cx="8496000" cy="28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pl-PL" sz="4400" b="0" strike="noStrike" spc="-1">
                <a:solidFill>
                  <a:srgbClr val="000000"/>
                </a:solidFill>
                <a:latin typeface="Arial Black"/>
              </a:rPr>
              <a:t>Praktyki w Walencji </a:t>
            </a:r>
            <a:br>
              <a:rPr sz="4400"/>
            </a:br>
            <a:r>
              <a:rPr lang="pl-PL" sz="4400" b="0" strike="noStrike" spc="-1">
                <a:solidFill>
                  <a:srgbClr val="000000"/>
                </a:solidFill>
                <a:latin typeface="Arial Black"/>
              </a:rPr>
              <a:t>Technik Ekonomista </a:t>
            </a:r>
          </a:p>
        </p:txBody>
      </p:sp>
      <p:pic>
        <p:nvPicPr>
          <p:cNvPr id="12" name="Obraz 1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80000" y="1260000"/>
            <a:ext cx="1507320" cy="2010240"/>
          </a:xfrm>
          <a:prstGeom prst="rect">
            <a:avLst/>
          </a:prstGeom>
          <a:ln w="0">
            <a:noFill/>
          </a:ln>
        </p:spPr>
      </p:pic>
      <p:pic>
        <p:nvPicPr>
          <p:cNvPr id="13" name="Obraz 1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800000" y="2655360"/>
            <a:ext cx="1980000" cy="2640240"/>
          </a:xfrm>
          <a:prstGeom prst="rect">
            <a:avLst/>
          </a:prstGeom>
          <a:ln w="0">
            <a:noFill/>
          </a:ln>
        </p:spPr>
      </p:pic>
      <p:pic>
        <p:nvPicPr>
          <p:cNvPr id="14" name="Obraz 1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280000" y="360000"/>
            <a:ext cx="1620000" cy="2160000"/>
          </a:xfrm>
          <a:prstGeom prst="rect">
            <a:avLst/>
          </a:prstGeom>
          <a:ln w="0">
            <a:noFill/>
          </a:ln>
        </p:spPr>
      </p:pic>
      <p:pic>
        <p:nvPicPr>
          <p:cNvPr id="15" name="Obraz 14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 rot="21586800">
            <a:off x="3926160" y="2792519"/>
            <a:ext cx="5798520" cy="2596320"/>
          </a:xfrm>
          <a:prstGeom prst="rect">
            <a:avLst/>
          </a:prstGeom>
          <a:ln w="0">
            <a:noFill/>
          </a:ln>
        </p:spPr>
      </p:pic>
      <p:pic>
        <p:nvPicPr>
          <p:cNvPr id="16" name="Obraz 15"/>
          <p:cNvPicPr/>
          <p:nvPr/>
        </p:nvPicPr>
        <p:blipFill>
          <a:blip r:embed="rId6"/>
          <a:stretch/>
        </p:blipFill>
        <p:spPr bwMode="auto">
          <a:xfrm>
            <a:off x="0" y="87480"/>
            <a:ext cx="7915680" cy="992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 bwMode="auto">
          <a:xfrm>
            <a:off x="1123920" y="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1190"/>
              </a:spcBef>
              <a:spcAft>
                <a:spcPts val="992"/>
              </a:spcAft>
              <a:buNone/>
              <a:defRPr/>
            </a:pPr>
            <a:r>
              <a:rPr lang="pl-PL" sz="4000" b="0" strike="noStrike" spc="-1">
                <a:solidFill>
                  <a:srgbClr val="000000"/>
                </a:solidFill>
                <a:latin typeface="Arial"/>
              </a:rPr>
              <a:t>Wycieczka - Wenecja w Walencji </a:t>
            </a:r>
            <a:br>
              <a:rPr sz="1200"/>
            </a:br>
            <a:endParaRPr lang="pl-PL" sz="4000" b="1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Obraz 13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10520" y="128520"/>
            <a:ext cx="1686960" cy="2249280"/>
          </a:xfrm>
          <a:prstGeom prst="rect">
            <a:avLst/>
          </a:prstGeom>
          <a:ln w="0">
            <a:noFill/>
          </a:ln>
        </p:spPr>
      </p:pic>
      <p:pic>
        <p:nvPicPr>
          <p:cNvPr id="135" name="Obraz 13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263480" y="2621880"/>
            <a:ext cx="3802680" cy="2844720"/>
          </a:xfrm>
          <a:prstGeom prst="rect">
            <a:avLst/>
          </a:prstGeom>
          <a:ln w="0">
            <a:noFill/>
          </a:ln>
        </p:spPr>
      </p:pic>
      <p:pic>
        <p:nvPicPr>
          <p:cNvPr id="136" name="Obraz 13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3680" y="2577600"/>
            <a:ext cx="3900600" cy="2917800"/>
          </a:xfrm>
          <a:prstGeom prst="rect">
            <a:avLst/>
          </a:prstGeom>
          <a:ln w="0">
            <a:noFill/>
          </a:ln>
        </p:spPr>
      </p:pic>
      <p:pic>
        <p:nvPicPr>
          <p:cNvPr id="137" name="Obraz 13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439360" y="838800"/>
            <a:ext cx="1893600" cy="2524680"/>
          </a:xfrm>
          <a:prstGeom prst="rect">
            <a:avLst/>
          </a:prstGeom>
          <a:ln w="0">
            <a:noFill/>
          </a:ln>
        </p:spPr>
      </p:pic>
      <p:pic>
        <p:nvPicPr>
          <p:cNvPr id="138" name="Obraz 137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770000" y="770760"/>
            <a:ext cx="1906560" cy="2542320"/>
          </a:xfrm>
          <a:prstGeom prst="rect">
            <a:avLst/>
          </a:prstGeom>
          <a:ln w="0">
            <a:noFill/>
          </a:ln>
        </p:spPr>
      </p:pic>
      <p:pic>
        <p:nvPicPr>
          <p:cNvPr id="139" name="Obraz 13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372440" y="574200"/>
            <a:ext cx="2603880" cy="3538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-3204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1190"/>
              </a:spcBef>
              <a:spcAft>
                <a:spcPts val="992"/>
              </a:spcAft>
              <a:buNone/>
              <a:defRPr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Zakończenie miesięcznych praktyk w Walencji</a:t>
            </a:r>
            <a:br>
              <a:rPr sz="1200"/>
            </a:br>
            <a:endParaRPr lang="pl-PL" sz="3200" b="1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Obraz 14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189920" y="1890720"/>
            <a:ext cx="2743560" cy="3657960"/>
          </a:xfrm>
          <a:prstGeom prst="rect">
            <a:avLst/>
          </a:prstGeom>
          <a:ln w="0">
            <a:noFill/>
          </a:ln>
        </p:spPr>
      </p:pic>
      <p:pic>
        <p:nvPicPr>
          <p:cNvPr id="142" name="Obraz 14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847680" y="780480"/>
            <a:ext cx="3590280" cy="2692800"/>
          </a:xfrm>
          <a:prstGeom prst="rect">
            <a:avLst/>
          </a:prstGeom>
          <a:ln w="0">
            <a:noFill/>
          </a:ln>
        </p:spPr>
      </p:pic>
      <p:pic>
        <p:nvPicPr>
          <p:cNvPr id="143" name="Obraz 14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4120" y="3114360"/>
            <a:ext cx="4112640" cy="2388600"/>
          </a:xfrm>
          <a:prstGeom prst="rect">
            <a:avLst/>
          </a:prstGeom>
          <a:ln w="0">
            <a:noFill/>
          </a:ln>
        </p:spPr>
      </p:pic>
      <p:pic>
        <p:nvPicPr>
          <p:cNvPr id="144" name="Obraz 14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00520" y="619560"/>
            <a:ext cx="2336040" cy="311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Wrażenia z praktyk</a:t>
            </a: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>
              <a:spcBef>
                <a:spcPts val="1190"/>
              </a:spcBef>
              <a:spcAft>
                <a:spcPts val="992"/>
              </a:spcAft>
              <a:buNone/>
              <a:defRPr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Praktyki były dla nas cennym doświadczeniem. Mieliśmy okazję wykorzystać w praktyce wiedzę zdobytą w szkole, obserwować funkcjonowanie firm i zdobyć nowe umiejętności zawodowe. Poznaliśmy także hiszpańską kulturę pracy, doskonaliliśmy język angielski i rozwijaliśmy kompetencje miękkie, takie jak komunikacja, praca zespołowa i samodzielność. Poza pracą mieliśmy też szansę zwiedzić Walencję – odkryliśmy wiele pięknych miejsc, takich jak oceanarium, biopark,stare miasto, plażę a także uczestniczyliśmy w lokalnych wydarzeniach, m.in. Las Fallas. To były niezapomniane chwile!</a:t>
            </a:r>
          </a:p>
          <a:p>
            <a:pPr marL="432000" indent="0">
              <a:spcBef>
                <a:spcPts val="1190"/>
              </a:spcBef>
              <a:spcAft>
                <a:spcPts val="992"/>
              </a:spcAft>
              <a:buNone/>
              <a:defRPr/>
            </a:pPr>
            <a:endParaRPr lang="pl-PL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5220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Powrót do Polski- 29.03.2025r.</a:t>
            </a:r>
          </a:p>
        </p:txBody>
      </p:sp>
      <p:pic>
        <p:nvPicPr>
          <p:cNvPr id="148" name="Obraz 14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 rot="16199999">
            <a:off x="1062000" y="3101040"/>
            <a:ext cx="1849320" cy="3288240"/>
          </a:xfrm>
          <a:prstGeom prst="rect">
            <a:avLst/>
          </a:prstGeom>
          <a:ln w="0">
            <a:noFill/>
          </a:ln>
        </p:spPr>
      </p:pic>
      <p:pic>
        <p:nvPicPr>
          <p:cNvPr id="149" name="Obraz 14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124360" y="865080"/>
            <a:ext cx="1503360" cy="2672640"/>
          </a:xfrm>
          <a:prstGeom prst="rect">
            <a:avLst/>
          </a:prstGeom>
          <a:ln w="0">
            <a:noFill/>
          </a:ln>
        </p:spPr>
      </p:pic>
      <p:pic>
        <p:nvPicPr>
          <p:cNvPr id="150" name="Obraz 14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951720" y="998640"/>
            <a:ext cx="1815480" cy="3228120"/>
          </a:xfrm>
          <a:prstGeom prst="rect">
            <a:avLst/>
          </a:prstGeom>
          <a:ln w="0">
            <a:noFill/>
          </a:ln>
        </p:spPr>
      </p:pic>
      <p:pic>
        <p:nvPicPr>
          <p:cNvPr id="151" name="Obraz 15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6320" y="853920"/>
            <a:ext cx="1488600" cy="2646360"/>
          </a:xfrm>
          <a:prstGeom prst="rect">
            <a:avLst/>
          </a:prstGeom>
          <a:ln w="0">
            <a:noFill/>
          </a:ln>
        </p:spPr>
      </p:pic>
      <p:pic>
        <p:nvPicPr>
          <p:cNvPr id="152" name="Obraz 151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650000" y="998640"/>
            <a:ext cx="2230200" cy="2973600"/>
          </a:xfrm>
          <a:prstGeom prst="rect">
            <a:avLst/>
          </a:prstGeom>
          <a:ln w="0">
            <a:noFill/>
          </a:ln>
        </p:spPr>
      </p:pic>
      <p:pic>
        <p:nvPicPr>
          <p:cNvPr id="153" name="Obraz 152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705640" y="2615400"/>
            <a:ext cx="2224440" cy="2966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 bwMode="auto">
          <a:xfrm>
            <a:off x="466200" y="220644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Dziękujemy za uwagę !!!</a:t>
            </a:r>
          </a:p>
        </p:txBody>
      </p:sp>
      <p:sp>
        <p:nvSpPr>
          <p:cNvPr id="74051815" name="pole tekstowe 74051814"/>
          <p:cNvSpPr txBox="1"/>
          <p:nvPr/>
        </p:nvSpPr>
        <p:spPr bwMode="auto">
          <a:xfrm>
            <a:off x="6906732" y="3809999"/>
            <a:ext cx="2923882" cy="1463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pl-PL" sz="1800"/>
              <a:t>Magdalena Bartoszewska </a:t>
            </a:r>
            <a:endParaRPr sz="1800"/>
          </a:p>
          <a:p>
            <a:pPr>
              <a:defRPr/>
            </a:pPr>
            <a:r>
              <a:rPr lang="pl-PL" sz="1800"/>
              <a:t>Dawid Figiel </a:t>
            </a:r>
            <a:endParaRPr sz="1800"/>
          </a:p>
          <a:p>
            <a:pPr>
              <a:defRPr/>
            </a:pPr>
            <a:r>
              <a:rPr lang="pl-PL" sz="1800"/>
              <a:t>Anna Lalorny </a:t>
            </a:r>
            <a:endParaRPr sz="1800"/>
          </a:p>
          <a:p>
            <a:pPr>
              <a:defRPr/>
            </a:pPr>
            <a:r>
              <a:rPr lang="pl-PL" sz="1800"/>
              <a:t>Aleksandra Stankiewicz </a:t>
            </a:r>
            <a:endParaRPr sz="1800"/>
          </a:p>
          <a:p>
            <a:pPr>
              <a:defRPr/>
            </a:pPr>
            <a:r>
              <a:rPr lang="pl-PL" sz="1800"/>
              <a:t>Dominik Walkiewicz </a:t>
            </a:r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 bwMode="auto">
          <a:xfrm>
            <a:off x="2402640" y="1920240"/>
            <a:ext cx="7020000" cy="82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Wylot z Polski- 02.03.2025r.</a:t>
            </a:r>
          </a:p>
        </p:txBody>
      </p:sp>
      <p:pic>
        <p:nvPicPr>
          <p:cNvPr id="18" name="Obraz 1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57320" y="829080"/>
            <a:ext cx="2114640" cy="2819880"/>
          </a:xfrm>
          <a:prstGeom prst="rect">
            <a:avLst/>
          </a:prstGeom>
          <a:ln w="0">
            <a:noFill/>
          </a:ln>
        </p:spPr>
      </p:pic>
      <p:pic>
        <p:nvPicPr>
          <p:cNvPr id="19" name="Obraz 1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2880" y="2686320"/>
            <a:ext cx="1952640" cy="2846880"/>
          </a:xfrm>
          <a:prstGeom prst="rect">
            <a:avLst/>
          </a:prstGeom>
          <a:ln w="0">
            <a:noFill/>
          </a:ln>
        </p:spPr>
      </p:pic>
      <p:pic>
        <p:nvPicPr>
          <p:cNvPr id="20" name="Obraz 1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7200" y="2877480"/>
            <a:ext cx="1957680" cy="2340000"/>
          </a:xfrm>
          <a:prstGeom prst="rect">
            <a:avLst/>
          </a:prstGeom>
          <a:ln w="0">
            <a:noFill/>
          </a:ln>
        </p:spPr>
      </p:pic>
      <p:pic>
        <p:nvPicPr>
          <p:cNvPr id="21" name="Obraz 2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0000" y="128520"/>
            <a:ext cx="2700000" cy="1655280"/>
          </a:xfrm>
          <a:prstGeom prst="rect">
            <a:avLst/>
          </a:prstGeom>
          <a:ln w="0">
            <a:noFill/>
          </a:ln>
        </p:spPr>
      </p:pic>
      <p:pic>
        <p:nvPicPr>
          <p:cNvPr id="22" name="Obraz 21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440000" y="2745000"/>
            <a:ext cx="3780000" cy="2835000"/>
          </a:xfrm>
          <a:prstGeom prst="rect">
            <a:avLst/>
          </a:prstGeom>
          <a:ln w="0">
            <a:noFill/>
          </a:ln>
        </p:spPr>
      </p:pic>
      <p:sp>
        <p:nvSpPr>
          <p:cNvPr id="23" name="Dowolny kształt: kształt 22"/>
          <p:cNvSpPr/>
          <p:nvPr/>
        </p:nvSpPr>
        <p:spPr bwMode="auto">
          <a:xfrm>
            <a:off x="7340760" y="83160"/>
            <a:ext cx="1243080" cy="1920240"/>
          </a:xfrm>
          <a:custGeom>
            <a:avLst/>
            <a:gdLst/>
            <a:ahLst/>
            <a:cxnLst/>
            <a:rect l="0" t="0" r="r" b="b"/>
            <a:pathLst>
              <a:path w="3453" h="5334" extrusionOk="0">
                <a:moveTo>
                  <a:pt x="3453" y="0"/>
                </a:moveTo>
                <a:cubicBezTo>
                  <a:pt x="3453" y="1778"/>
                  <a:pt x="3453" y="3556"/>
                  <a:pt x="3453" y="5334"/>
                </a:cubicBezTo>
                <a:cubicBezTo>
                  <a:pt x="2302" y="5334"/>
                  <a:pt x="1151" y="5334"/>
                  <a:pt x="0" y="5334"/>
                </a:cubicBezTo>
                <a:cubicBezTo>
                  <a:pt x="0" y="3556"/>
                  <a:pt x="0" y="1778"/>
                  <a:pt x="0" y="0"/>
                </a:cubicBezTo>
                <a:cubicBezTo>
                  <a:pt x="1151" y="0"/>
                  <a:pt x="2302" y="0"/>
                  <a:pt x="3453" y="0"/>
                </a:cubicBez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a:blip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>
              <a:defRPr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" name="Obraz 23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442120" y="95040"/>
            <a:ext cx="1371240" cy="1825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 bwMode="auto">
          <a:xfrm>
            <a:off x="398160" y="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Miejsce zakwaterowania</a:t>
            </a:r>
          </a:p>
        </p:txBody>
      </p:sp>
      <p:pic>
        <p:nvPicPr>
          <p:cNvPr id="26" name="Obraz 2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79640" y="894240"/>
            <a:ext cx="2466000" cy="3288240"/>
          </a:xfrm>
          <a:prstGeom prst="rect">
            <a:avLst/>
          </a:prstGeom>
          <a:ln w="0">
            <a:noFill/>
          </a:ln>
        </p:spPr>
      </p:pic>
      <p:pic>
        <p:nvPicPr>
          <p:cNvPr id="27" name="Obraz 2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534280" y="831240"/>
            <a:ext cx="1649880" cy="2933280"/>
          </a:xfrm>
          <a:prstGeom prst="rect">
            <a:avLst/>
          </a:prstGeom>
          <a:ln w="0">
            <a:noFill/>
          </a:ln>
        </p:spPr>
      </p:pic>
      <p:pic>
        <p:nvPicPr>
          <p:cNvPr id="28" name="Obraz 2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3320" y="1360440"/>
            <a:ext cx="2233080" cy="4074840"/>
          </a:xfrm>
          <a:prstGeom prst="rect">
            <a:avLst/>
          </a:prstGeom>
          <a:ln w="0">
            <a:noFill/>
          </a:ln>
        </p:spPr>
      </p:pic>
      <p:pic>
        <p:nvPicPr>
          <p:cNvPr id="29" name="Obraz 2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657920" y="695160"/>
            <a:ext cx="2257560" cy="3010680"/>
          </a:xfrm>
          <a:prstGeom prst="rect">
            <a:avLst/>
          </a:prstGeom>
          <a:ln w="0">
            <a:noFill/>
          </a:ln>
        </p:spPr>
      </p:pic>
      <p:sp>
        <p:nvSpPr>
          <p:cNvPr id="30" name="pole tekstowe 29"/>
          <p:cNvSpPr txBox="1"/>
          <p:nvPr/>
        </p:nvSpPr>
        <p:spPr bwMode="auto">
          <a:xfrm>
            <a:off x="5314320" y="3900600"/>
            <a:ext cx="4765680" cy="1527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defRPr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Nasz apartament w dzielnicy Russafa był dobrze wyposażony i położony w świetnej lokalizacji.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 bwMode="auto">
          <a:xfrm>
            <a:off x="556920" y="-3852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pl-PL" sz="3600" b="0" strike="noStrike" spc="-1">
                <a:solidFill>
                  <a:srgbClr val="000000"/>
                </a:solidFill>
                <a:latin typeface="Arial"/>
              </a:rPr>
              <a:t>Praktyki Oli w Tintorera Wine Restaurant </a:t>
            </a:r>
          </a:p>
        </p:txBody>
      </p:sp>
      <p:pic>
        <p:nvPicPr>
          <p:cNvPr id="32" name="Obraz 3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998120" y="688680"/>
            <a:ext cx="1976040" cy="2634840"/>
          </a:xfrm>
          <a:prstGeom prst="rect">
            <a:avLst/>
          </a:prstGeom>
          <a:ln w="0">
            <a:noFill/>
          </a:ln>
        </p:spPr>
      </p:pic>
      <p:pic>
        <p:nvPicPr>
          <p:cNvPr id="33" name="Obraz 3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352560" y="2955600"/>
            <a:ext cx="3447360" cy="2585519"/>
          </a:xfrm>
          <a:prstGeom prst="rect">
            <a:avLst/>
          </a:prstGeom>
          <a:ln w="0">
            <a:noFill/>
          </a:ln>
        </p:spPr>
      </p:pic>
      <p:pic>
        <p:nvPicPr>
          <p:cNvPr id="34" name="Obraz 3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78560" y="907920"/>
            <a:ext cx="3638880" cy="2729160"/>
          </a:xfrm>
          <a:prstGeom prst="rect">
            <a:avLst/>
          </a:prstGeom>
          <a:ln w="0">
            <a:noFill/>
          </a:ln>
        </p:spPr>
      </p:pic>
      <p:pic>
        <p:nvPicPr>
          <p:cNvPr id="35" name="Obraz 34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185800" y="1019879"/>
            <a:ext cx="1727640" cy="2303640"/>
          </a:xfrm>
          <a:prstGeom prst="rect">
            <a:avLst/>
          </a:prstGeom>
          <a:ln w="0">
            <a:noFill/>
          </a:ln>
        </p:spPr>
      </p:pic>
      <p:pic>
        <p:nvPicPr>
          <p:cNvPr id="36" name="Obraz 35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530160" y="2743920"/>
            <a:ext cx="2109240" cy="2812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6732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pl-PL" sz="3600" b="0" strike="noStrike" spc="-1">
                <a:solidFill>
                  <a:srgbClr val="000000"/>
                </a:solidFill>
                <a:latin typeface="Arial"/>
              </a:rPr>
              <a:t>Praktyki Magdy i Dominika w firmie OMVI</a:t>
            </a:r>
          </a:p>
        </p:txBody>
      </p:sp>
      <p:pic>
        <p:nvPicPr>
          <p:cNvPr id="38" name="Obraz 3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575519" y="846360"/>
            <a:ext cx="3693960" cy="2770560"/>
          </a:xfrm>
          <a:prstGeom prst="rect">
            <a:avLst/>
          </a:prstGeom>
          <a:ln w="0">
            <a:noFill/>
          </a:ln>
        </p:spPr>
      </p:pic>
      <p:pic>
        <p:nvPicPr>
          <p:cNvPr id="39" name="Obraz 3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95520" y="3144960"/>
            <a:ext cx="3296160" cy="2472120"/>
          </a:xfrm>
          <a:prstGeom prst="rect">
            <a:avLst/>
          </a:prstGeom>
          <a:ln w="0">
            <a:noFill/>
          </a:ln>
        </p:spPr>
      </p:pic>
      <p:pic>
        <p:nvPicPr>
          <p:cNvPr id="40" name="Obraz 3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416000" y="1240560"/>
            <a:ext cx="2384280" cy="3179160"/>
          </a:xfrm>
          <a:prstGeom prst="rect">
            <a:avLst/>
          </a:prstGeom>
          <a:ln w="0">
            <a:noFill/>
          </a:ln>
        </p:spPr>
      </p:pic>
      <p:pic>
        <p:nvPicPr>
          <p:cNvPr id="41" name="Obraz 4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28160" y="838800"/>
            <a:ext cx="3160080" cy="2370240"/>
          </a:xfrm>
          <a:prstGeom prst="rect">
            <a:avLst/>
          </a:prstGeom>
          <a:ln w="0">
            <a:noFill/>
          </a:ln>
        </p:spPr>
      </p:pic>
      <p:pic>
        <p:nvPicPr>
          <p:cNvPr id="42" name="Obraz 41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3680" y="3202920"/>
            <a:ext cx="2567880" cy="240551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 bwMode="auto">
          <a:xfrm>
            <a:off x="163800" y="187200"/>
            <a:ext cx="9576000" cy="102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pl-PL" sz="3600" b="0" strike="noStrike" spc="-1">
                <a:solidFill>
                  <a:srgbClr val="000000"/>
                </a:solidFill>
                <a:latin typeface="Arial"/>
              </a:rPr>
              <a:t>Praktyki Dawida w firmie ITV ICE MAKERS SL</a:t>
            </a:r>
          </a:p>
        </p:txBody>
      </p:sp>
      <p:pic>
        <p:nvPicPr>
          <p:cNvPr id="44" name="Obraz 4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798880" y="2621519"/>
            <a:ext cx="3721680" cy="2791440"/>
          </a:xfrm>
          <a:prstGeom prst="rect">
            <a:avLst/>
          </a:prstGeom>
          <a:ln w="0">
            <a:noFill/>
          </a:ln>
        </p:spPr>
      </p:pic>
      <p:pic>
        <p:nvPicPr>
          <p:cNvPr id="45" name="Obraz 4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61000" y="1035360"/>
            <a:ext cx="2545560" cy="2441519"/>
          </a:xfrm>
          <a:prstGeom prst="rect">
            <a:avLst/>
          </a:prstGeom>
          <a:ln w="0">
            <a:noFill/>
          </a:ln>
        </p:spPr>
      </p:pic>
      <p:pic>
        <p:nvPicPr>
          <p:cNvPr id="46" name="Obraz 4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800" y="974520"/>
            <a:ext cx="1990080" cy="2320920"/>
          </a:xfrm>
          <a:prstGeom prst="rect">
            <a:avLst/>
          </a:prstGeom>
          <a:ln w="0">
            <a:noFill/>
          </a:ln>
        </p:spPr>
      </p:pic>
      <p:pic>
        <p:nvPicPr>
          <p:cNvPr id="47" name="Obraz 4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74080" y="2819519"/>
            <a:ext cx="3588480" cy="2691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Praktyki Ani w firmie MyUrbanScoot</a:t>
            </a:r>
          </a:p>
        </p:txBody>
      </p:sp>
      <p:pic>
        <p:nvPicPr>
          <p:cNvPr id="49" name="Obraz 4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390360" y="2515320"/>
            <a:ext cx="3595680" cy="2696760"/>
          </a:xfrm>
          <a:prstGeom prst="rect">
            <a:avLst/>
          </a:prstGeom>
          <a:ln w="0">
            <a:noFill/>
          </a:ln>
        </p:spPr>
      </p:pic>
      <p:pic>
        <p:nvPicPr>
          <p:cNvPr id="50" name="Obraz 4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384440" y="1065600"/>
            <a:ext cx="2262240" cy="3016800"/>
          </a:xfrm>
          <a:prstGeom prst="rect">
            <a:avLst/>
          </a:prstGeom>
          <a:ln w="0">
            <a:noFill/>
          </a:ln>
        </p:spPr>
      </p:pic>
      <p:pic>
        <p:nvPicPr>
          <p:cNvPr id="51" name="Obraz 5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82440" y="2743920"/>
            <a:ext cx="3749760" cy="2812320"/>
          </a:xfrm>
          <a:prstGeom prst="rect">
            <a:avLst/>
          </a:prstGeom>
          <a:ln w="0">
            <a:noFill/>
          </a:ln>
        </p:spPr>
      </p:pic>
      <p:pic>
        <p:nvPicPr>
          <p:cNvPr id="52" name="Obraz 51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71800" y="1126080"/>
            <a:ext cx="2499840" cy="187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Wizyta w Oceanarium</a:t>
            </a:r>
          </a:p>
        </p:txBody>
      </p:sp>
      <p:pic>
        <p:nvPicPr>
          <p:cNvPr id="54" name="Obraz 5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600" y="2316600"/>
            <a:ext cx="3719519" cy="3209400"/>
          </a:xfrm>
          <a:prstGeom prst="rect">
            <a:avLst/>
          </a:prstGeom>
          <a:ln w="0">
            <a:noFill/>
          </a:ln>
        </p:spPr>
      </p:pic>
      <p:pic>
        <p:nvPicPr>
          <p:cNvPr id="55" name="Obraz 5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091760" y="3401640"/>
            <a:ext cx="3695760" cy="2078640"/>
          </a:xfrm>
          <a:prstGeom prst="rect">
            <a:avLst/>
          </a:prstGeom>
          <a:ln w="0">
            <a:noFill/>
          </a:ln>
        </p:spPr>
      </p:pic>
      <p:pic>
        <p:nvPicPr>
          <p:cNvPr id="56" name="Obraz 5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933680" y="226080"/>
            <a:ext cx="1901160" cy="2535120"/>
          </a:xfrm>
          <a:prstGeom prst="rect">
            <a:avLst/>
          </a:prstGeom>
          <a:ln w="0">
            <a:noFill/>
          </a:ln>
        </p:spPr>
      </p:pic>
      <p:pic>
        <p:nvPicPr>
          <p:cNvPr id="57" name="Obraz 5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958520" y="2834280"/>
            <a:ext cx="1984320" cy="2646000"/>
          </a:xfrm>
          <a:prstGeom prst="rect">
            <a:avLst/>
          </a:prstGeom>
          <a:ln w="0">
            <a:noFill/>
          </a:ln>
        </p:spPr>
      </p:pic>
      <p:pic>
        <p:nvPicPr>
          <p:cNvPr id="58" name="Obraz 57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45440" y="90359"/>
            <a:ext cx="2097720" cy="2797200"/>
          </a:xfrm>
          <a:prstGeom prst="rect">
            <a:avLst/>
          </a:prstGeom>
          <a:ln w="0">
            <a:noFill/>
          </a:ln>
        </p:spPr>
      </p:pic>
      <p:pic>
        <p:nvPicPr>
          <p:cNvPr id="59" name="Obraz 5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848040" y="1007280"/>
            <a:ext cx="3079800" cy="2311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329</Words>
  <Application>Microsoft Office PowerPoint</Application>
  <DocSecurity>0</DocSecurity>
  <PresentationFormat>Niestandardowy</PresentationFormat>
  <Paragraphs>35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Symbol</vt:lpstr>
      <vt:lpstr>Times New Roman</vt:lpstr>
      <vt:lpstr>Wingdings</vt:lpstr>
      <vt:lpstr>Office</vt:lpstr>
      <vt:lpstr>Prezentacja programu PowerPoint</vt:lpstr>
      <vt:lpstr>Praktyki w Walencji  Technik Ekonomista </vt:lpstr>
      <vt:lpstr>Wylot z Polski- 02.03.2025r.</vt:lpstr>
      <vt:lpstr>Miejsce zakwaterowania</vt:lpstr>
      <vt:lpstr>Praktyki Oli w Tintorera Wine Restaurant </vt:lpstr>
      <vt:lpstr>Praktyki Magdy i Dominika w firmie OMVI</vt:lpstr>
      <vt:lpstr>Praktyki Dawida w firmie ITV ICE MAKERS SL</vt:lpstr>
      <vt:lpstr>Praktyki Ani w firmie MyUrbanScoot</vt:lpstr>
      <vt:lpstr>Wizyta w Oceanarium</vt:lpstr>
      <vt:lpstr>Wizyta w BioParc Valencia</vt:lpstr>
      <vt:lpstr>Plaża La Malva-rosa i La Patacona</vt:lpstr>
      <vt:lpstr>Czas wolny</vt:lpstr>
      <vt:lpstr>Prezentacja programu PowerPoint</vt:lpstr>
      <vt:lpstr>Las Fallas czyli hiszpańskie święto ognia</vt:lpstr>
      <vt:lpstr>Pokaz flamenco – hiszpańska pasja na żywo </vt:lpstr>
      <vt:lpstr>Zwiedzanie Starego Miasta z przewodnikiem</vt:lpstr>
      <vt:lpstr>Wycieczka rowerowa po urokliwych uliczkach Walencji</vt:lpstr>
      <vt:lpstr>Spotkania w  ESMOVII</vt:lpstr>
      <vt:lpstr>Prezentacja programu PowerPoint</vt:lpstr>
      <vt:lpstr>Wycieczka - Wenecja w Walencji  </vt:lpstr>
      <vt:lpstr>Zakończenie miesięcznych praktyk w Walencji </vt:lpstr>
      <vt:lpstr>Wrażenia z praktyk</vt:lpstr>
      <vt:lpstr>Powrót do Polski- 29.03.2025r.</vt:lpstr>
      <vt:lpstr>Dziękujemy za uwagę !!!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Adrian</dc:creator>
  <cp:keywords/>
  <dc:description/>
  <cp:lastModifiedBy>Adrian F</cp:lastModifiedBy>
  <cp:revision>10</cp:revision>
  <dcterms:created xsi:type="dcterms:W3CDTF">2025-04-06T17:47:10Z</dcterms:created>
  <dcterms:modified xsi:type="dcterms:W3CDTF">2025-05-19T14:17:45Z</dcterms:modified>
  <cp:category/>
  <dc:identifier/>
  <cp:contentStatus/>
  <dc:language>pl-PL</dc:language>
  <cp:version/>
</cp:coreProperties>
</file>