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1B678C-8BB6-292D-6DD5-9EB690EEB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325C3A4-2652-7E04-C3DB-6FBEDAC39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CA794E6-B59D-69DF-685B-F398C0C9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E7786C-9497-0EC8-6A68-F45869DE9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338E6C-080C-C1F4-C8E7-89DC3D9C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56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357839-AC6C-A5BF-4C80-6586F1611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BA99EA4-5C42-DE25-0574-DDD18FF71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C85A2C-E201-67DD-39AA-3A8FFA444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5AB1CA6-B6DB-8BDC-EDAE-17902ABF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049EB9-0003-D59E-AEA4-3117993C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49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414F47F-57DA-A2D8-F554-BCE522180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837FD61-7ECD-74F2-503D-9245E225D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AC0A29-1517-BD20-06BB-E78F4320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C47C6D-45F4-D87F-B94D-DE2E17275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FB7A63-0DBC-EA1B-1BEA-CFB134F6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768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6EEA39-24B8-54A4-3F2E-2C00934C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A20EAB-FC7F-FBB1-63D6-2FD48E9E0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A7C2389-66AC-581F-17ED-1086BFD2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1AFF10-F0F8-E8AC-B71E-077A16C1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BC91E9-ED77-53B6-065C-6B4C5687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191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18D9E2-ECD9-8523-B97B-D3891C6A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071412-5C57-C287-CA8D-62E312430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CB7A45-6BA6-1A7C-3C4B-C9A9F3B4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16EEFE-6A58-B464-3518-24C2897F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4138DF-EF32-B6D7-0ABC-48976172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01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EE829B-481D-E742-9452-2911E090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4EEAF8-4CA0-8959-6C8D-7D4D8C875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C9710B1-2730-036C-D25F-F692751F7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E279081-804D-0DAB-537C-872F408AC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47D5E39-B764-B276-9CF5-1BCF8521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079EFE-9D53-74C1-B644-1997BDEC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424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4798B0-6E8D-FD67-9519-06ECE25C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8DEF888-4E6C-027A-82FC-BE1A054BB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BC189B6-6772-3693-5C2B-FD5C46FE3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75D1A3C-72A1-D128-FEE1-BE0ABCB0E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F0C5DDB-F8AE-598B-AC66-691532B26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12B7B1F-4166-F8E1-5412-B4EE6BB2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288B9F-ADB4-FE2A-63D6-CF0802DAF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83D7BD6-C276-05A8-FE80-D67BA7329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380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2ECAA3-38CB-B52B-A29F-FB141B92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E2D25E8-3F09-FC14-17C4-7607C0EB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BD89A0B-F6B0-B41C-917B-76198EF0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8F52D5E-C30D-CEC1-C213-F6189AB0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85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10066F1-15A9-0091-FA37-3EAFD5E7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D1A0403-2629-9DE0-BB6B-1FDFCCCB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7D56AF8-AD61-5E7B-139F-C3D6EE4EA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0075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14DB04-56A1-E82B-7862-F26862D6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990CDB-F2B6-24B5-8402-CC6382D43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48E6645-E4EB-370E-3B0B-FD974E589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13860D8-E656-BEEA-C4B8-600BD4A62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94EF11A-199C-C894-6B91-C9EA59ED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4506F7D-E2D5-C6A8-116F-0689EB3E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560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66B726-0EF9-4594-D66F-2EDB85BC1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201BF19-D7D3-C603-91B6-166C5456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D6C0EEA-1021-D641-DD59-C65D28191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F963EA2-E75A-416E-9A65-BC2E0644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94F963-E51E-FA02-2F67-5E604BF5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03DACB-DFDC-330F-E814-16523531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77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6B1E3F0-5C7D-663A-4CED-C3291DB8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EF937C-C66B-2237-82D4-16CCA1462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1CAB69-4859-6D55-0D46-890F87872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172A5-7647-9742-A567-7DB4FB493D44}" type="datetimeFigureOut">
              <a:rPr lang="pl-PL" smtClean="0"/>
              <a:t>07.04.2025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69F6BA-1651-F91F-2C8A-FBB36D5E9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6E8B7B-B3F3-99CA-96AC-02B6D9DC6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28607B-EC94-704A-8DF3-679054BE9A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356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5.jpeg" /><Relationship Id="rId5" Type="http://schemas.openxmlformats.org/officeDocument/2006/relationships/image" Target="../media/image44.jpeg" /><Relationship Id="rId4" Type="http://schemas.openxmlformats.org/officeDocument/2006/relationships/image" Target="../media/image43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9.jpeg" /><Relationship Id="rId4" Type="http://schemas.openxmlformats.org/officeDocument/2006/relationships/image" Target="../media/image48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3.jpeg" /><Relationship Id="rId4" Type="http://schemas.openxmlformats.org/officeDocument/2006/relationships/image" Target="../media/image52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7.jpeg" /><Relationship Id="rId4" Type="http://schemas.openxmlformats.org/officeDocument/2006/relationships/image" Target="../media/image56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 /><Relationship Id="rId2" Type="http://schemas.openxmlformats.org/officeDocument/2006/relationships/image" Target="../media/image58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1.jpeg" /><Relationship Id="rId4" Type="http://schemas.openxmlformats.org/officeDocument/2006/relationships/image" Target="../media/image60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image" Target="../media/image6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5.jpeg" /><Relationship Id="rId4" Type="http://schemas.openxmlformats.org/officeDocument/2006/relationships/image" Target="../media/image64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 /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9.jpeg" /><Relationship Id="rId4" Type="http://schemas.openxmlformats.org/officeDocument/2006/relationships/image" Target="../media/image68.jpeg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7" Type="http://schemas.openxmlformats.org/officeDocument/2006/relationships/image" Target="../media/image7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.jpeg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7" Type="http://schemas.openxmlformats.org/officeDocument/2006/relationships/image" Target="../media/image13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jpeg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7.jpeg" /><Relationship Id="rId4" Type="http://schemas.openxmlformats.org/officeDocument/2006/relationships/image" Target="../media/image16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1.jpeg" /><Relationship Id="rId4" Type="http://schemas.openxmlformats.org/officeDocument/2006/relationships/image" Target="../media/image20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7" Type="http://schemas.openxmlformats.org/officeDocument/2006/relationships/image" Target="../media/image27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6.jpeg" /><Relationship Id="rId5" Type="http://schemas.openxmlformats.org/officeDocument/2006/relationships/image" Target="../media/image25.jpeg" /><Relationship Id="rId4" Type="http://schemas.openxmlformats.org/officeDocument/2006/relationships/image" Target="../media/image24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1.jpeg" /><Relationship Id="rId4" Type="http://schemas.openxmlformats.org/officeDocument/2006/relationships/image" Target="../media/image30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jpeg" /><Relationship Id="rId5" Type="http://schemas.openxmlformats.org/officeDocument/2006/relationships/image" Target="../media/image35.jpeg" /><Relationship Id="rId4" Type="http://schemas.openxmlformats.org/officeDocument/2006/relationships/image" Target="../media/image34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0.jpeg" /><Relationship Id="rId4" Type="http://schemas.openxmlformats.org/officeDocument/2006/relationships/image" Target="../media/image39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80ECA8A8-9AC3-BB73-028B-8A406A06B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70300"/>
            <a:ext cx="9144000" cy="3384963"/>
          </a:xfrm>
        </p:spPr>
        <p:txBody>
          <a:bodyPr>
            <a:noAutofit/>
          </a:bodyPr>
          <a:lstStyle/>
          <a:p>
            <a:r>
              <a:rPr lang="pl-PL" sz="2000" b="1"/>
              <a:t>„Zagraniczna mobilność edukacyjna uczniów i absolwentów oraz kadry kształcenia zawodowego” w ramach programu Fundusze Europejskie dla Rozwoju Społecznego 2021-2027 współfinansowanego ze środków Europejskiego Funduszu Społecznego + na zasadach programu Erasmus+.
Tytuł: „Staże uczniów ZSZ nr 1 w przedsiębiorstwach zagranicznych sposobem na rozwijanie przedsiębiorczości”
Projekt nr 2023-1-PL01-KA122-VET-000143894
Termin: 03.03.2025-28.03.2025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B0CCBD9-599E-8A10-CFF6-FFA2798D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553733"/>
            <a:ext cx="8128000" cy="98494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7F6499B-1C6C-1398-BD48-3D9CEED2E758}"/>
              </a:ext>
            </a:extLst>
          </p:cNvPr>
          <p:cNvSpPr txBox="1"/>
          <p:nvPr/>
        </p:nvSpPr>
        <p:spPr>
          <a:xfrm>
            <a:off x="4499812" y="1802830"/>
            <a:ext cx="5005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2000" b="1">
                <a:solidFill>
                  <a:srgbClr val="900000"/>
                </a:solidFill>
              </a:rPr>
              <a:t>TECHNIK HOTELARSTWA</a:t>
            </a:r>
          </a:p>
        </p:txBody>
      </p:sp>
    </p:spTree>
    <p:extLst>
      <p:ext uri="{BB962C8B-B14F-4D97-AF65-F5344CB8AC3E}">
        <p14:creationId xmlns:p14="http://schemas.microsoft.com/office/powerpoint/2010/main" val="1302213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86BB51A-B09B-94F0-3EEB-F525E043C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0" r="-1" b="31951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1FD264B-889E-714D-B229-62CCDE4ED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 r="-3" b="17202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5837945-1B9D-496C-DA1A-101691099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917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E3FC5BB-8950-F387-5633-69E15E059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r="-1" b="43152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9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048D2D-D893-7A7C-B41B-FF35F6C5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pl-PL" sz="3600">
                <a:solidFill>
                  <a:srgbClr val="FFFFFF"/>
                </a:solidFill>
              </a:rPr>
              <a:t>Flamenco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D5D647-C053-CF05-A139-FA62B399C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r="-2" b="30659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43F67C-685C-DD1E-E15C-0B74F2ED5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 lnSpcReduction="10000"/>
          </a:bodyPr>
          <a:lstStyle/>
          <a:p>
            <a:r>
              <a:rPr lang="pl-PL" sz="1700">
                <a:solidFill>
                  <a:srgbClr val="FFFFFF"/>
                </a:solidFill>
              </a:rPr>
              <a:t>🎶💃 Wspaniały występ flamenco w Walencji! Nasze uczennice i uczniowie, którzy odbywają praktyki zawodowe w ramach projektu FERS, mieli okazję poczuć magię hiszpańskiej kultury i uczestniczyć w niezapomnianym show. To fantastyczne doświadczenie, które wzbogaca ich umiejętności i otwiera na nowe perspektywy. ✨ </a:t>
            </a:r>
          </a:p>
          <a:p>
            <a:endParaRPr lang="pl-PL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2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18250B1-EBD4-36AB-1581-CB5D7BFAB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r="30082" b="2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28F7E876-931B-CF79-678E-222723420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6258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E41174-AB38-AB85-CEC0-16DB3CD9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1015409"/>
            <a:ext cx="4231758" cy="1125102"/>
          </a:xfrm>
        </p:spPr>
        <p:txBody>
          <a:bodyPr anchor="b">
            <a:normAutofit/>
          </a:bodyPr>
          <a:lstStyle/>
          <a:p>
            <a:pPr algn="ctr"/>
            <a:r>
              <a:rPr lang="pl-PL" sz="3200">
                <a:solidFill>
                  <a:schemeClr val="tx1">
                    <a:lumMod val="65000"/>
                    <a:lumOff val="35000"/>
                  </a:schemeClr>
                </a:solidFill>
              </a:rPr>
              <a:t>Rowerem po Walencji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AB449D-4653-53A8-C69F-DD32EB01E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2" y="2427382"/>
            <a:ext cx="4231758" cy="32344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1400">
                <a:solidFill>
                  <a:schemeClr val="tx1">
                    <a:lumMod val="65000"/>
                    <a:lumOff val="35000"/>
                  </a:schemeClr>
                </a:solidFill>
              </a:rPr>
              <a:t>🚴‍♂️ Wycieczka rowerowa po urokliwych uliczkach Walencji! 🚴‍♀️
Grupa uczniów realizujących praktyki zawodowe postanowiła spędzić dzień aktywnie, zwiedzając piękne zakątki Walencji na dwóch kółkach! Wspaniała pogoda, malownicze uliczki, lokalne atrakcje – to wszystko sprawiło, że wycieczka była niezapomnianą przygodą. 🌞
Takie aktywności to świetny sposób na integrację, odpoczynek i odkrywanie nowych miejsc! 👏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2A0DF07A-9A60-263D-AB3E-9483A2D3C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100"/>
          <a:stretch/>
        </p:blipFill>
        <p:spPr>
          <a:xfrm>
            <a:off x="9487538" y="10"/>
            <a:ext cx="2704462" cy="3418353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A8A5EA84-CE91-1DFD-AC8A-4E3E89AE5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1" r="2" b="2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5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390FBE-C120-C299-D816-A8CF3077E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r="20783" b="2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01AC345-C13E-7E90-7C0B-619E2FDED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r="5" b="3161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2B25748-A4BC-3CB0-7766-8A4F5C142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1015409"/>
            <a:ext cx="4231758" cy="1125102"/>
          </a:xfrm>
        </p:spPr>
        <p:txBody>
          <a:bodyPr anchor="b">
            <a:normAutofit/>
          </a:bodyPr>
          <a:lstStyle/>
          <a:p>
            <a:pPr algn="ctr"/>
            <a:r>
              <a:rPr lang="pl-PL" sz="3200">
                <a:solidFill>
                  <a:schemeClr val="tx1">
                    <a:lumMod val="65000"/>
                    <a:lumOff val="35000"/>
                  </a:schemeClr>
                </a:solidFill>
              </a:rPr>
              <a:t>Na plaży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CB8F6B-FBBD-CF57-AAFB-8D6694AB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2" y="2427382"/>
            <a:ext cx="4231758" cy="3234456"/>
          </a:xfrm>
        </p:spPr>
        <p:txBody>
          <a:bodyPr anchor="t">
            <a:normAutofit/>
          </a:bodyPr>
          <a:lstStyle/>
          <a:p>
            <a:r>
              <a:rPr lang="pl-PL" sz="1700">
                <a:solidFill>
                  <a:schemeClr val="tx1">
                    <a:lumMod val="65000"/>
                    <a:lumOff val="35000"/>
                  </a:schemeClr>
                </a:solidFill>
              </a:rPr>
              <a:t>Wycieczka - Wenecja w Walencji 🤗☀️🌴☀️Dziś uczniowie i uczennice Zespołu Szkół Zawodowych nr 1, realizujący projekt FERS, mieli okazję zwiedzić malowniczą Małą Wenecję w Walencji. Podziwiali urokliwe uliczki,  łodzie oraz wyjątkową atmosferę tego wyjątkowego miejsca. 💁To kolejny etap ich edukacyjnej podróży po Hiszpanii, pełnej niezapomnianych wrażeń i cennych doświadczeń.☀️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869AB2D-41EB-7DDA-2472-9E2EA760B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100"/>
          <a:stretch/>
        </p:blipFill>
        <p:spPr>
          <a:xfrm>
            <a:off x="9487538" y="10"/>
            <a:ext cx="2704462" cy="341835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6FE1CE5-6E31-4D4B-7BB6-B8C4DE92B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 r="2" b="3481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15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977C5E0-C609-1997-4134-5DE59EB02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/>
              <a:t>Magdalena i Wiktoria Hotel Silken Puerta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31CBD5-2F15-2424-D80C-2A81438BD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8" y="2610545"/>
            <a:ext cx="2761099" cy="360928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A72F01F-BEC8-9434-79CF-06E3B04ED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34" y="2610546"/>
            <a:ext cx="2752076" cy="360928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75FABEF-9BE3-991B-D1BE-23229754B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25" y="2610546"/>
            <a:ext cx="2725005" cy="3609279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94FBEA5-F2F6-1382-47B4-369A5398F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29" y="2610546"/>
            <a:ext cx="2725005" cy="36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88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9E69402-A2A5-B079-816A-78CC3BB73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/>
              <a:t>Amelka i Zosia w Blanq hotels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C595C79-917C-A5F7-B912-AFF25B4EB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6" y="2610545"/>
            <a:ext cx="2715983" cy="360928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0FB6C17-005B-0516-482F-584604258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81" y="2610546"/>
            <a:ext cx="2715983" cy="3609280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9AE2C8B-C41C-452A-C0EF-B8B425FD4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036" y="2610546"/>
            <a:ext cx="2715982" cy="36092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27B4D6-36B2-CFFE-91D2-FF193B038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40" y="2610546"/>
            <a:ext cx="2715982" cy="36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7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0A8A61-A5CD-9B40-2DD6-19D3427F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/>
              <a:t>Ania w Valencia Flats Ciudad de Las Ciencias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8BAB2CE-1E9E-BA57-457E-36E070B5F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3" y="3353160"/>
            <a:ext cx="2832069" cy="21240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F1303ED-341A-54FC-7A61-94F6E417C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92" y="2610546"/>
            <a:ext cx="2706960" cy="360928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6E2004A-103F-96A9-A48F-0CFE73F92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48" y="2610546"/>
            <a:ext cx="2706959" cy="36092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72341B3-6E5F-CA56-5067-20E3F3C40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52" y="2610546"/>
            <a:ext cx="2706959" cy="36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51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20AD0C-A3F0-73BE-2051-D606C15F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79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Marysia w hotelu Malcom and Barrett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B5AA113-1C59-6B2B-FDFD-5C406D3FB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090"/>
          <a:stretch/>
        </p:blipFill>
        <p:spPr>
          <a:xfrm>
            <a:off x="20" y="-39"/>
            <a:ext cx="3051876" cy="417282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40C19B-CB4B-494D-040A-950E77611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9"/>
          <a:stretch/>
        </p:blipFill>
        <p:spPr>
          <a:xfrm>
            <a:off x="3051896" y="-83"/>
            <a:ext cx="3051896" cy="417286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A4218A9-297D-C17F-0512-3CF4C8B1C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5" r="28375"/>
          <a:stretch/>
        </p:blipFill>
        <p:spPr>
          <a:xfrm>
            <a:off x="6103792" y="3"/>
            <a:ext cx="3051896" cy="4172869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4C8DF3A-350B-4C0D-A7AF-EE8215C05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89"/>
          <a:stretch/>
        </p:blipFill>
        <p:spPr>
          <a:xfrm>
            <a:off x="9155688" y="10"/>
            <a:ext cx="3051896" cy="4172859"/>
          </a:xfrm>
          <a:prstGeom prst="rect">
            <a:avLst/>
          </a:prstGeom>
        </p:spPr>
      </p:pic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68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82F20FC-25CF-9C2D-400E-0DA20F7A0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529" y="2085788"/>
            <a:ext cx="6884895" cy="1496649"/>
          </a:xfrm>
        </p:spPr>
        <p:txBody>
          <a:bodyPr anchor="b">
            <a:normAutofit/>
          </a:bodyPr>
          <a:lstStyle/>
          <a:p>
            <a:r>
              <a:rPr lang="pl-PL" sz="3200">
                <a:solidFill>
                  <a:schemeClr val="tx1">
                    <a:lumMod val="65000"/>
                    <a:lumOff val="35000"/>
                  </a:schemeClr>
                </a:solidFill>
              </a:rPr>
              <a:t>Koniec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D67795-3AF4-8639-579F-6E47548F2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948056"/>
            <a:ext cx="6096000" cy="830134"/>
          </a:xfrm>
        </p:spPr>
        <p:txBody>
          <a:bodyPr anchor="t">
            <a:normAutofit/>
          </a:bodyPr>
          <a:lstStyle/>
          <a:p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Dziękujemy za uwagę!!</a:t>
            </a:r>
          </a:p>
        </p:txBody>
      </p:sp>
    </p:spTree>
    <p:extLst>
      <p:ext uri="{BB962C8B-B14F-4D97-AF65-F5344CB8AC3E}">
        <p14:creationId xmlns:p14="http://schemas.microsoft.com/office/powerpoint/2010/main" val="187398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7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6501F2-7B69-31F8-9A60-33F46848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pl-PL" sz="3100" dirty="0">
                <a:solidFill>
                  <a:srgbClr val="FFFFFF"/>
                </a:solidFill>
              </a:rPr>
              <a:t>     </a:t>
            </a:r>
            <a:br>
              <a:rPr lang="pl-PL" sz="3100" dirty="0">
                <a:solidFill>
                  <a:srgbClr val="FFFFFF"/>
                </a:solidFill>
              </a:rPr>
            </a:br>
            <a:r>
              <a:rPr lang="pl-PL" sz="3100" dirty="0">
                <a:solidFill>
                  <a:srgbClr val="FFFFFF"/>
                </a:solidFill>
              </a:rPr>
              <a:t> W oczekiwaniu na samolot.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9C19A3B-AA94-3E78-768B-D471C8D13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r="12555" b="4"/>
          <a:stretch/>
        </p:blipFill>
        <p:spPr>
          <a:xfrm>
            <a:off x="4968252" y="324472"/>
            <a:ext cx="2232661" cy="201232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1A7508-9710-7939-7CAF-932F286C5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5" r="-3" b="17773"/>
          <a:stretch/>
        </p:blipFill>
        <p:spPr>
          <a:xfrm>
            <a:off x="7290757" y="320721"/>
            <a:ext cx="2232662" cy="202637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182459E6-F220-99FF-838A-72772484C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9" b="7"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18C08F66-533F-009B-A690-DB57BFF64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" r="-1" b="27365"/>
          <a:stretch/>
        </p:blipFill>
        <p:spPr>
          <a:xfrm>
            <a:off x="320044" y="2429124"/>
            <a:ext cx="4556762" cy="410076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ontent Placeholder 24">
            <a:extLst>
              <a:ext uri="{FF2B5EF4-FFF2-40B4-BE49-F238E27FC236}">
                <a16:creationId xmlns:a16="http://schemas.microsoft.com/office/drawing/2014/main" id="{F001F3E5-06B3-8C20-8D9A-B45F30750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59" y="2758930"/>
            <a:ext cx="3944010" cy="3455091"/>
          </a:xfrm>
        </p:spPr>
        <p:txBody>
          <a:bodyPr anchor="ctr">
            <a:normAutofit lnSpcReduction="10000"/>
          </a:bodyPr>
          <a:lstStyle/>
          <a:p>
            <a:r>
              <a:rPr lang="pl-PL" sz="2000" b="1">
                <a:solidFill>
                  <a:srgbClr val="FFFFFF"/>
                </a:solidFill>
              </a:rPr>
              <a:t>W dniu wylotu, ze wzruszeniem spakowałyśmy swoje rzeczy, a w sercu targały nami mieszane uczucia – ekscytacja, ale także odrobina niepokoju. Po przybyciu na lotnisko, przeszłyśmy przez wszystkie formalności, a następnie nadszedł czas na odprawę. Szybko znalazłyśmy się w strefie oczekiwania, gdzie z niecierpliwością czekałyśmy  na swój lot.</a:t>
            </a:r>
            <a:endParaRPr lang="en-US" sz="2000" b="1">
              <a:solidFill>
                <a:srgbClr val="FFFFFF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0D5F6AA-0A98-AA13-578A-7ABD2E23A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5" r="2180" b="-6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DE0FB3F-0371-9193-E21B-DF0B74F13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1" r="3" b="3"/>
          <a:stretch/>
        </p:blipFill>
        <p:spPr>
          <a:xfrm>
            <a:off x="9617744" y="4499919"/>
            <a:ext cx="2251024" cy="203636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63F4807-8BF0-79B8-9173-B03EF3A70D50}"/>
              </a:ext>
            </a:extLst>
          </p:cNvPr>
          <p:cNvSpPr txBox="1"/>
          <p:nvPr/>
        </p:nvSpPr>
        <p:spPr>
          <a:xfrm flipV="1">
            <a:off x="4223083" y="1299412"/>
            <a:ext cx="4917907" cy="836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3520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CE8F13-286B-C507-D1BD-260FFBD37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1657614"/>
          </a:xfrm>
        </p:spPr>
        <p:txBody>
          <a:bodyPr>
            <a:normAutofit/>
          </a:bodyPr>
          <a:lstStyle/>
          <a:p>
            <a:r>
              <a:rPr lang="pl-PL" sz="3600" dirty="0"/>
              <a:t> Nasze zakwaterowanie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DB8BEF8-D1C7-FC36-4359-8934F7D33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" r="-1" b="-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44B352C-B51B-DE54-6354-742FC8504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 r="-4" b="-4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3E78AEC-3F12-B73C-3E4B-B7EF71B9B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-1" b="-1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887C448-3B1D-E2CD-297D-57D8ADB03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r="-1" b="-1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D6AD978-9E96-3B46-2DBB-4A544A3A3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2" r="-3" b="38694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CAED39E-E601-015C-5CCF-4BC5E18C54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5" r="-1" b="51851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F3ABD3-986A-E7A3-D052-39A765299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3" y="2274491"/>
            <a:ext cx="3894009" cy="5185088"/>
          </a:xfrm>
        </p:spPr>
        <p:txBody>
          <a:bodyPr>
            <a:noAutofit/>
          </a:bodyPr>
          <a:lstStyle/>
          <a:p>
            <a:r>
              <a:rPr lang="pl-PL" sz="1400" b="1"/>
              <a:t>Nasze zakwaterowanie w Walencji okazało się strzałem w dziesiątkę! Mieszkałyśmy w urokliwym apartamencie w samym sercu miasta, co pozwoliło nam w pełni cieszyć się atmosferą tego miejsca.</a:t>
            </a:r>
          </a:p>
          <a:p>
            <a:r>
              <a:rPr lang="pl-PL" sz="1400" b="1"/>
              <a:t>Już od pierwszego kroku czułyśmy się jak w domu. Apartament był dobrze urządzony, z nowoczesnym wyposażeniem i przytulnym wystrojem. Okna wychodziły na tętniącą życiem ulicę, co dawało nam możliwość obserwowania codziennego życia mieszkańców.</a:t>
            </a:r>
          </a:p>
          <a:p>
            <a:r>
              <a:rPr lang="pl-PL" sz="1400" b="1"/>
              <a:t>Lokalizacja była idealna – w pobliżu znajdowały się liczne restauracje, kawiarnie oraz atrakcje turystyczne Dzięki czemu mogłyśmy łatwo eksplorować okolicę, a wieczorami wracać do naszego spokojnego miejsca.</a:t>
            </a:r>
          </a:p>
        </p:txBody>
      </p:sp>
    </p:spTree>
    <p:extLst>
      <p:ext uri="{BB962C8B-B14F-4D97-AF65-F5344CB8AC3E}">
        <p14:creationId xmlns:p14="http://schemas.microsoft.com/office/powerpoint/2010/main" val="591625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A12E70D-BA39-3530-2289-2E8862E1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r="15878" b="3"/>
          <a:stretch/>
        </p:blipFill>
        <p:spPr>
          <a:xfrm>
            <a:off x="20" y="853"/>
            <a:ext cx="2743179" cy="341751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C5620B9-9282-95B0-E90A-B544D5BC3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28125" b="2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35448A-5C5D-4C94-3C36-49113A7C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368" y="2643319"/>
            <a:ext cx="3976496" cy="7856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Nasze pierwsze spotkanie w Esmovi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151D19-DCFB-8630-C717-7A09EC716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r="32305" b="4"/>
          <a:stretch/>
        </p:blipFill>
        <p:spPr>
          <a:xfrm>
            <a:off x="9487538" y="10"/>
            <a:ext cx="2704462" cy="3418353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777FAA8-D199-DB17-F513-A4AF09AE5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594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0816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8C0397F-0C33-197D-44EC-880795370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19044" b="3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BF0B4DD-177D-5CF4-E34C-B3120A58F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0" r="1" b="1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A3E04B-3871-5A47-7660-FC0EF69A3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1015409"/>
            <a:ext cx="4231758" cy="1125102"/>
          </a:xfrm>
        </p:spPr>
        <p:txBody>
          <a:bodyPr anchor="b">
            <a:normAutofit/>
          </a:bodyPr>
          <a:lstStyle/>
          <a:p>
            <a:pPr algn="ctr"/>
            <a:b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City tour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F7FAB0-01B6-5BF7-7D1C-72124311E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2" y="2427382"/>
            <a:ext cx="4231758" cy="3234456"/>
          </a:xfrm>
        </p:spPr>
        <p:txBody>
          <a:bodyPr anchor="t">
            <a:normAutofit/>
          </a:bodyPr>
          <a:lstStyle/>
          <a:p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</a:rPr>
              <a:t>Dziś po południu zwiedzałyśmy  Stare Miasto w Walencji z przewodnikiem City Tour. Podziwiałyśmy główne zabytki i </a:t>
            </a:r>
            <a:r>
              <a:rPr lang="pl-PL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uciekałśmy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  przed torpedami strzelającymi wszędzie przed Świętem </a:t>
            </a:r>
            <a:r>
              <a:rPr lang="pl-PL" sz="20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Fallas</a:t>
            </a:r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. W Walencji rozpoczęły się przygotowania do Święta Ognia 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B750EB5-8748-24C6-E949-E25B00FEE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3" r="4522" b="4"/>
          <a:stretch/>
        </p:blipFill>
        <p:spPr>
          <a:xfrm>
            <a:off x="9487538" y="10"/>
            <a:ext cx="2704462" cy="341835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0E0A887-C8F3-7B7C-C7E0-2B69E2060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r="1" b="1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7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A6D4E0F-BB94-E862-EFA3-4CA20B283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 r="5" b="5783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3485F98-C02C-A888-DF8E-54B7D93B4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 r="5" b="7888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7262CA8-9582-B72A-26A1-5587F7245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r="3" b="23306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6F4F908-21CE-EB28-6BF2-5E82BF5AD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0" r="3" b="11240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180B6AC-0207-5528-43AD-BEB502E00E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3" r="3" b="40820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7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B7B875-9040-ADC8-7DC2-C8772E09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  Dzień Kobiet w Walencji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8E7AD8A-61BA-BAB9-1419-F01935064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2" r="3" b="1673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1629BF-83C4-7503-9DE9-65FB5753A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>
                <a:solidFill>
                  <a:srgbClr val="FFFFFF"/>
                </a:solidFill>
              </a:rPr>
              <a:t>Uczestnictwo w paradzie przypomniało nam, jak ważne jest wspieranie się nawzajem w dążeniu do niezależności. 
Dzięki dzisiejszym obchodom Dnia Kobiet mogłyśmy celebrować naszą siłę i solidarność jako kobiety. </a:t>
            </a:r>
          </a:p>
        </p:txBody>
      </p:sp>
    </p:spTree>
    <p:extLst>
      <p:ext uri="{BB962C8B-B14F-4D97-AF65-F5344CB8AC3E}">
        <p14:creationId xmlns:p14="http://schemas.microsoft.com/office/powerpoint/2010/main" val="1462603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osoba, Ludzka twarz, ubrani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2CD8C9D-60E1-243E-37B7-A054C586E4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98" r="16603" b="3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5" name="Obraz 4" descr="Obraz zawierający na wolnym powietrzu, ubrania, obuwie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1B5BFA7-2322-2DB2-68A2-B77F5077E1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039" b="20957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3B10C17-8A1A-DF10-F884-5C13D13D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1015409"/>
            <a:ext cx="4231758" cy="11251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Wycieczka do Oceanarium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8BD6934-9532-DB71-926C-7CEFCD0D15D9}"/>
              </a:ext>
            </a:extLst>
          </p:cNvPr>
          <p:cNvSpPr txBox="1"/>
          <p:nvPr/>
        </p:nvSpPr>
        <p:spPr>
          <a:xfrm>
            <a:off x="4040372" y="2128025"/>
            <a:ext cx="4231758" cy="323445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W oceanarium w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Walencji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podziwialiśmy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różnorodne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gatunki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ryb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morskich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stworzeń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, w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tym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majestatyczne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rekiny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kolorowe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meduzy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Zachwyciły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także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interaktywne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wystawy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które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pozwalały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zbliżenie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się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życia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podwodnego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Szczególną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uwagę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zwróciły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siebie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ogromne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akwaria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z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tropikalnymi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rybami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które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wprowadzały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nas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w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magiczny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świat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700" b="1" err="1">
                <a:solidFill>
                  <a:schemeClr val="tx1">
                    <a:lumMod val="65000"/>
                    <a:lumOff val="35000"/>
                  </a:schemeClr>
                </a:solidFill>
              </a:rPr>
              <a:t>oceanu</a:t>
            </a: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Symbol zastępczy zawartości 3" descr="Może być zdjęciem przedstawiającym 2 osoby i żółw">
            <a:extLst>
              <a:ext uri="{FF2B5EF4-FFF2-40B4-BE49-F238E27FC236}">
                <a16:creationId xmlns:a16="http://schemas.microsoft.com/office/drawing/2014/main" id="{A656E526-B9A2-6747-E710-C883A67D7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5202" r="1" b="1"/>
          <a:stretch/>
        </p:blipFill>
        <p:spPr>
          <a:xfrm>
            <a:off x="9487538" y="10"/>
            <a:ext cx="2704462" cy="3418353"/>
          </a:xfrm>
          <a:prstGeom prst="rect">
            <a:avLst/>
          </a:prstGeom>
        </p:spPr>
      </p:pic>
      <p:pic>
        <p:nvPicPr>
          <p:cNvPr id="6" name="Obraz 5" descr="Obraz zawierający ubrania, Ludzka twarz, osoba, kobiet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DDABFD0-942E-377C-FE1F-15BDA73B58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333" r="2" b="8834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92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AB05A1D-B22C-5E01-AC61-08B2642D9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4573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A4284EC-A02E-39F3-F007-A6293F5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4581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35C64B5-C41C-68DF-79D2-C3B206974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4E3D0-CF9F-0FF9-CE6D-8DF61968A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9886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55C06D7-EB87-A181-03A6-0E69ED07E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0" r="-1" b="28330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05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FA848D9-4845-8B2A-EB74-A8245E9B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pl-PL" sz="2700">
                <a:solidFill>
                  <a:srgbClr val="FFFFFF"/>
                </a:solidFill>
              </a:rPr>
              <a:t>Wycieczka do BioPrac w Walencji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45A9244F-679A-6F52-250C-311BAA7468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700" dirty="0">
                <a:solidFill>
                  <a:srgbClr val="FFFFFF"/>
                </a:solidFill>
              </a:rPr>
              <a:t>
</a:t>
            </a:r>
            <a:r>
              <a:rPr lang="pl-PL" sz="1400" dirty="0">
                <a:solidFill>
                  <a:srgbClr val="FFFFFF"/>
                </a:solidFill>
              </a:rPr>
              <a:t>🌴🐯🦓Dzisiaj młodzież, która jest na praktyce w ramach projektu finansowanego z FERS ma niezapomnianą wycieczkę do Zoo </a:t>
            </a:r>
            <a:r>
              <a:rPr lang="pl-PL" sz="1400" dirty="0" err="1">
                <a:solidFill>
                  <a:srgbClr val="FFFFFF"/>
                </a:solidFill>
              </a:rPr>
              <a:t>BioParc</a:t>
            </a:r>
            <a:r>
              <a:rPr lang="pl-PL" sz="1400" dirty="0">
                <a:solidFill>
                  <a:srgbClr val="FFFFFF"/>
                </a:solidFill>
              </a:rPr>
              <a:t> w Walencji! 🦁🌿 🦊🐊
 🌿🐒 To niesamowite miejsce, gdzie zwierzęta żyją w naturalnych warunkach, a odwiedzający mogą poznać ekosystemy z całego świata.🦓</a:t>
            </a:r>
          </a:p>
        </p:txBody>
      </p:sp>
    </p:spTree>
    <p:extLst>
      <p:ext uri="{BB962C8B-B14F-4D97-AF65-F5344CB8AC3E}">
        <p14:creationId xmlns:p14="http://schemas.microsoft.com/office/powerpoint/2010/main" val="1642277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B36E6-7634-0711-31F9-42A7856F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638" y="1128094"/>
            <a:ext cx="5262386" cy="1415270"/>
          </a:xfrm>
        </p:spPr>
        <p:txBody>
          <a:bodyPr anchor="t">
            <a:normAutofit/>
          </a:bodyPr>
          <a:lstStyle/>
          <a:p>
            <a:r>
              <a:rPr lang="pl-PL" sz="3200"/>
              <a:t>Święto ognia „Fallas”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14B167E-6E13-F46F-369A-6C4B81670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r="1" b="1"/>
          <a:stretch/>
        </p:blipFill>
        <p:spPr>
          <a:xfrm>
            <a:off x="-6926" y="-1"/>
            <a:ext cx="2633669" cy="343425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34B8408-F03A-C4A5-C5C2-0A02FB73A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r="1" b="1"/>
          <a:stretch/>
        </p:blipFill>
        <p:spPr>
          <a:xfrm>
            <a:off x="-6927" y="3429000"/>
            <a:ext cx="2633669" cy="3429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D77C033-FA02-7263-63F0-553208F08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" r="-6" b="-5"/>
          <a:stretch/>
        </p:blipFill>
        <p:spPr>
          <a:xfrm>
            <a:off x="2626741" y="10"/>
            <a:ext cx="2635645" cy="3434246"/>
          </a:xfrm>
          <a:prstGeom prst="rect">
            <a:avLst/>
          </a:prstGeom>
        </p:spPr>
      </p:pic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521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A4E1BF96-7869-64CD-1025-EB6B2A580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" r="5" b="5"/>
          <a:stretch/>
        </p:blipFill>
        <p:spPr>
          <a:xfrm>
            <a:off x="2623106" y="3429000"/>
            <a:ext cx="2639278" cy="3429000"/>
          </a:xfrm>
          <a:prstGeom prst="rect">
            <a:avLst/>
          </a:prstGeom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789C4015-484E-C843-93A6-E9060138ABD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95738" y="1835728"/>
            <a:ext cx="6608582" cy="5479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/>
              <a:t> Las </a:t>
            </a:r>
            <a:r>
              <a:rPr lang="pl-PL" sz="2000" dirty="0" err="1"/>
              <a:t>Fallas</a:t>
            </a:r>
            <a:r>
              <a:rPr lang="pl-PL" sz="2000" dirty="0"/>
              <a:t>, czyli hiszpańskie Święto Ognia
🔥 **Konkurs na najlepsze </a:t>
            </a:r>
            <a:r>
              <a:rPr lang="pl-PL" sz="2000" dirty="0" err="1"/>
              <a:t>ninots</a:t>
            </a:r>
            <a:r>
              <a:rPr lang="pl-PL" sz="2000" dirty="0"/>
              <a:t> – Kukły Święta Ognia w Walencji!** 🔥
Podczas **</a:t>
            </a:r>
            <a:r>
              <a:rPr lang="pl-PL" sz="2000" dirty="0" err="1"/>
              <a:t>Fallas</a:t>
            </a:r>
            <a:r>
              <a:rPr lang="pl-PL" sz="2000" dirty="0"/>
              <a:t> de Valencia** jednym z najbardziej rozpoznawalnych elementów są **</a:t>
            </a:r>
            <a:r>
              <a:rPr lang="pl-PL" sz="2000" dirty="0" err="1"/>
              <a:t>ninots</a:t>
            </a:r>
            <a:r>
              <a:rPr lang="pl-PL" sz="2000" dirty="0"/>
              <a:t>**, czyli kolorowe kukły, które od lat przyciągają uwagę turystów i mieszkańców. Dawniej tworzono je z resztek drewna i starych materiałów, dziś są prawdziwymi dziełami sztuki, przygotowywanymi przez lokalnych artystów. 🎨
Każda większa ulica Walencji rywalizuje o stworzenie jak największej i najpiękniejszej kukły. To prawdziwa walka o oryginalność i precyzję, by to właśnie ich </a:t>
            </a:r>
            <a:r>
              <a:rPr lang="pl-PL" sz="2000" dirty="0" err="1"/>
              <a:t>ninot</a:t>
            </a:r>
            <a:r>
              <a:rPr lang="pl-PL" sz="2000" dirty="0"/>
              <a:t> zdobył miano najlepszej! W ramach święta odbywa się także **konkurs na najpiękniejszą </a:t>
            </a:r>
            <a:r>
              <a:rPr lang="pl-PL" sz="2000" dirty="0" err="1"/>
              <a:t>ninot</a:t>
            </a:r>
            <a:r>
              <a:rPr lang="pl-PL" sz="2000" dirty="0"/>
              <a:t>**, który przyciąga tysiące odwiedzających. 🏆
</a:t>
            </a:r>
          </a:p>
        </p:txBody>
      </p:sp>
    </p:spTree>
    <p:extLst>
      <p:ext uri="{BB962C8B-B14F-4D97-AF65-F5344CB8AC3E}">
        <p14:creationId xmlns:p14="http://schemas.microsoft.com/office/powerpoint/2010/main" val="87858376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17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Prezentacja programu PowerPoint</vt:lpstr>
      <vt:lpstr>       W oczekiwaniu na samolot.</vt:lpstr>
      <vt:lpstr> Nasze zakwaterowanie </vt:lpstr>
      <vt:lpstr> Nasze pierwsze spotkanie w Esmovi</vt:lpstr>
      <vt:lpstr> City tour </vt:lpstr>
      <vt:lpstr>  Dzień Kobiet w Walencji </vt:lpstr>
      <vt:lpstr> Wycieczka do Oceanarium </vt:lpstr>
      <vt:lpstr>Wycieczka do BioPrac w Walencji</vt:lpstr>
      <vt:lpstr>Święto ognia „Fallas”</vt:lpstr>
      <vt:lpstr>Flamenco </vt:lpstr>
      <vt:lpstr>Rowerem po Walencji </vt:lpstr>
      <vt:lpstr>Na plaży </vt:lpstr>
      <vt:lpstr>Magdalena i Wiktoria Hotel Silken Puerta </vt:lpstr>
      <vt:lpstr>Amelka i Zosia w Blanq hotels</vt:lpstr>
      <vt:lpstr>Ania w Valencia Flats Ciudad de Las Ciencias</vt:lpstr>
      <vt:lpstr>Marysia w hotelu Malcom and Barrett</vt:lpstr>
      <vt:lpstr>Koniec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Gronostaj</dc:creator>
  <cp:lastModifiedBy>Magdalena Gronostaj</cp:lastModifiedBy>
  <cp:revision>5</cp:revision>
  <dcterms:created xsi:type="dcterms:W3CDTF">2025-04-03T09:45:40Z</dcterms:created>
  <dcterms:modified xsi:type="dcterms:W3CDTF">2025-04-07T10:35:51Z</dcterms:modified>
</cp:coreProperties>
</file>